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5447" r:id="rId4"/>
    <p:sldMasterId id="2147485551" r:id="rId5"/>
  </p:sldMasterIdLst>
  <p:notesMasterIdLst>
    <p:notesMasterId r:id="rId19"/>
  </p:notesMasterIdLst>
  <p:handoutMasterIdLst>
    <p:handoutMasterId r:id="rId20"/>
  </p:handoutMasterIdLst>
  <p:sldIdLst>
    <p:sldId id="2147479754" r:id="rId6"/>
    <p:sldId id="2147479659" r:id="rId7"/>
    <p:sldId id="2146846954" r:id="rId8"/>
    <p:sldId id="2147479769" r:id="rId9"/>
    <p:sldId id="2147479770" r:id="rId10"/>
    <p:sldId id="2147479779" r:id="rId11"/>
    <p:sldId id="2147479771" r:id="rId12"/>
    <p:sldId id="2147479772" r:id="rId13"/>
    <p:sldId id="2147479773" r:id="rId14"/>
    <p:sldId id="2147479775" r:id="rId15"/>
    <p:sldId id="2147479774" r:id="rId16"/>
    <p:sldId id="2147479776" r:id="rId17"/>
    <p:sldId id="2147479777" r:id="rId18"/>
  </p:sldIdLst>
  <p:sldSz cx="12192000" cy="6858000"/>
  <p:notesSz cx="6858000" cy="9144000"/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AI for Good Lab" id="{3A19D7CB-E124-42E6-A759-EC09567C616D}">
          <p14:sldIdLst>
            <p14:sldId id="2147479754"/>
            <p14:sldId id="2147479659"/>
            <p14:sldId id="2146846954"/>
            <p14:sldId id="2147479769"/>
            <p14:sldId id="2147479770"/>
            <p14:sldId id="2147479779"/>
            <p14:sldId id="2147479771"/>
            <p14:sldId id="2147479772"/>
            <p14:sldId id="2147479773"/>
            <p14:sldId id="2147479775"/>
            <p14:sldId id="2147479774"/>
            <p14:sldId id="2147479776"/>
            <p14:sldId id="214747977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640" userDrawn="1">
          <p15:clr>
            <a:srgbClr val="A4A3A4"/>
          </p15:clr>
        </p15:guide>
        <p15:guide id="2" orient="horz" pos="3552" userDrawn="1">
          <p15:clr>
            <a:srgbClr val="A4A3A4"/>
          </p15:clr>
        </p15:guide>
        <p15:guide id="3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D052C924-995A-E0D7-A210-2DC58ABC4A7A}" name="Gilles Quentin Hacheme" initials="GH" userId="S::ghacheme@microsoft.com::e7ec4543-46f5-4533-a295-2e5163e3bd0e" providerId="AD"/>
  <p188:author id="{69537485-BA91-B0AA-DFE6-272641F49A3E}" name="Simone Fobi Nsutezo" initials="SN" userId="S::sfobinsutezo@microsoft.com::7d8bdac8-e951-46d1-827a-ab9722423e39" providerId="AD"/>
  <p188:author id="{AABD3587-7487-3B46-DB38-AF93CC32069A}" name="Girmaw Abebe Tadesse" initials="GT" userId="S::gtadesse@microsoft.com::8be2ccef-2552-4fc7-9470-af97e9fda143" providerId="AD"/>
  <p188:author id="{5CF1DFA2-2FD1-ABDA-4274-97839E1CDC60}" name="Pedro Costa (Inspur Worldwide Services Ltd)" initials="PC(WSL" userId="S::v-pec@microsoft.com::d3d8af92-46b5-4010-8175-dba1c047c68c" providerId="AD"/>
  <p188:author id="{6EF699AB-4E38-A5C9-7D06-35ABB4CA8C29}" name="Akram Zaytar" initials="" userId="S::akramzaytar@microsoft.com::cd1ec0be-1998-4683-9a62-508331cd4eab" providerId="AD"/>
  <p188:author id="{05CC1FBE-6DFC-B02A-B867-691D359D0A1F}" name="Scott McCullers" initials="SM" userId="S::scmccull@microsoft.com::cd12dde8-e51e-420e-851b-5d324475e485" providerId="AD"/>
  <p188:author id="{C58E9CCB-B024-A836-CB38-FFD6B4AEC3EB}" name="Juan Lavista Ferres" initials="JLF" userId="S::jlavista@microsoft.com::bc231672-6781-4915-8c61-7c772b6660a9" providerId="AD"/>
  <p188:author id="{6AFA61D8-796F-555E-A395-B33F90AAF99E}" name="Monica Lueder" initials="ML" userId="S::monical@microsoft.com::75969e72-ba9c-4e32-a4ac-c8f3aeff9ba2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8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  <p:cmAuthor id="4" name="Tracy Tran" initials="TT" lastIdx="9" clrIdx="4">
    <p:extLst>
      <p:ext uri="{19B8F6BF-5375-455C-9EA6-DF929625EA0E}">
        <p15:presenceInfo xmlns:p15="http://schemas.microsoft.com/office/powerpoint/2012/main" userId="S::tracyt@microsoft.com::7b485f56-8fe8-4efc-a1b3-85e720327ac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FA1FA"/>
    <a:srgbClr val="397773"/>
    <a:srgbClr val="C5B4E3"/>
    <a:srgbClr val="265168"/>
    <a:srgbClr val="3FD5F3"/>
    <a:srgbClr val="63B5ED"/>
    <a:srgbClr val="534EC2"/>
    <a:srgbClr val="0C2A3C"/>
    <a:srgbClr val="0C2A40"/>
    <a:srgbClr val="2245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196C4FE-0FE8-B6CF-0BBB-1ABBA6B0DBE1}" v="1" dt="2024-02-28T09:33:02.476"/>
    <p1510:client id="{305A7B0B-D821-5D42-A50D-83625E520C59}" v="1" dt="2024-02-28T11:08:18.601"/>
    <p1510:client id="{370973D4-66B4-3DA0-C2A2-7E6D5E8ECB8E}" v="94" dt="2024-02-29T07:41:52.551"/>
    <p1510:client id="{708129C9-D21C-7AB9-8345-76A9FE9F8926}" v="6" dt="2024-02-28T12:00:58.284"/>
    <p1510:client id="{9D8B808A-78C6-063D-9361-55467880E0FE}" v="2" dt="2024-02-28T19:37:59.36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288"/>
    <p:restoredTop sz="94720"/>
  </p:normalViewPr>
  <p:slideViewPr>
    <p:cSldViewPr snapToGrid="0">
      <p:cViewPr varScale="1">
        <p:scale>
          <a:sx n="215" d="100"/>
          <a:sy n="215" d="100"/>
        </p:scale>
        <p:origin x="1672" y="192"/>
      </p:cViewPr>
      <p:guideLst>
        <p:guide orient="horz" pos="2640"/>
        <p:guide orient="horz" pos="3552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21" Type="http://schemas.openxmlformats.org/officeDocument/2006/relationships/commentAuthors" Target="commentAuthor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viewProps" Target="viewProps.xml"/><Relationship Id="rId28" Type="http://schemas.microsoft.com/office/2018/10/relationships/authors" Target="authors.xml"/><Relationship Id="rId10" Type="http://schemas.openxmlformats.org/officeDocument/2006/relationships/slide" Target="slides/slide5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illes Quentin Hacheme" userId="S::ghacheme@microsoft.com::e7ec4543-46f5-4533-a295-2e5163e3bd0e" providerId="AD" clId="Web-{370973D4-66B4-3DA0-C2A2-7E6D5E8ECB8E}"/>
    <pc:docChg chg="modSld">
      <pc:chgData name="Gilles Quentin Hacheme" userId="S::ghacheme@microsoft.com::e7ec4543-46f5-4533-a295-2e5163e3bd0e" providerId="AD" clId="Web-{370973D4-66B4-3DA0-C2A2-7E6D5E8ECB8E}" dt="2024-02-29T07:41:52.551" v="62" actId="1076"/>
      <pc:docMkLst>
        <pc:docMk/>
      </pc:docMkLst>
      <pc:sldChg chg="modSp">
        <pc:chgData name="Gilles Quentin Hacheme" userId="S::ghacheme@microsoft.com::e7ec4543-46f5-4533-a295-2e5163e3bd0e" providerId="AD" clId="Web-{370973D4-66B4-3DA0-C2A2-7E6D5E8ECB8E}" dt="2024-02-29T03:39:25.552" v="0" actId="20577"/>
        <pc:sldMkLst>
          <pc:docMk/>
          <pc:sldMk cId="4063717758" sldId="2147479659"/>
        </pc:sldMkLst>
        <pc:spChg chg="mod">
          <ac:chgData name="Gilles Quentin Hacheme" userId="S::ghacheme@microsoft.com::e7ec4543-46f5-4533-a295-2e5163e3bd0e" providerId="AD" clId="Web-{370973D4-66B4-3DA0-C2A2-7E6D5E8ECB8E}" dt="2024-02-29T03:39:25.552" v="0" actId="20577"/>
          <ac:spMkLst>
            <pc:docMk/>
            <pc:sldMk cId="4063717758" sldId="2147479659"/>
            <ac:spMk id="7" creationId="{7F4303B1-4B82-5822-91D9-771CDB5B952F}"/>
          </ac:spMkLst>
        </pc:spChg>
      </pc:sldChg>
      <pc:sldChg chg="addSp modSp">
        <pc:chgData name="Gilles Quentin Hacheme" userId="S::ghacheme@microsoft.com::e7ec4543-46f5-4533-a295-2e5163e3bd0e" providerId="AD" clId="Web-{370973D4-66B4-3DA0-C2A2-7E6D5E8ECB8E}" dt="2024-02-29T07:41:52.551" v="62" actId="1076"/>
        <pc:sldMkLst>
          <pc:docMk/>
          <pc:sldMk cId="3045459235" sldId="2147479771"/>
        </pc:sldMkLst>
        <pc:spChg chg="add mod">
          <ac:chgData name="Gilles Quentin Hacheme" userId="S::ghacheme@microsoft.com::e7ec4543-46f5-4533-a295-2e5163e3bd0e" providerId="AD" clId="Web-{370973D4-66B4-3DA0-C2A2-7E6D5E8ECB8E}" dt="2024-02-29T07:41:52.551" v="62" actId="1076"/>
          <ac:spMkLst>
            <pc:docMk/>
            <pc:sldMk cId="3045459235" sldId="2147479771"/>
            <ac:spMk id="5" creationId="{169329A3-6022-A4F4-EDC8-EA13237E16EC}"/>
          </ac:spMkLst>
        </pc:spChg>
        <pc:picChg chg="add mod">
          <ac:chgData name="Gilles Quentin Hacheme" userId="S::ghacheme@microsoft.com::e7ec4543-46f5-4533-a295-2e5163e3bd0e" providerId="AD" clId="Web-{370973D4-66B4-3DA0-C2A2-7E6D5E8ECB8E}" dt="2024-02-29T07:41:52.536" v="61" actId="1076"/>
          <ac:picMkLst>
            <pc:docMk/>
            <pc:sldMk cId="3045459235" sldId="2147479771"/>
            <ac:picMk id="3" creationId="{E89A4EE6-E87C-8B92-FA5E-F8698C6A8CEF}"/>
          </ac:picMkLst>
        </pc:picChg>
      </pc:sldChg>
      <pc:sldChg chg="modSp">
        <pc:chgData name="Gilles Quentin Hacheme" userId="S::ghacheme@microsoft.com::e7ec4543-46f5-4533-a295-2e5163e3bd0e" providerId="AD" clId="Web-{370973D4-66B4-3DA0-C2A2-7E6D5E8ECB8E}" dt="2024-02-29T03:58:15.027" v="34" actId="14100"/>
        <pc:sldMkLst>
          <pc:docMk/>
          <pc:sldMk cId="4218326030" sldId="2147479777"/>
        </pc:sldMkLst>
        <pc:spChg chg="mod">
          <ac:chgData name="Gilles Quentin Hacheme" userId="S::ghacheme@microsoft.com::e7ec4543-46f5-4533-a295-2e5163e3bd0e" providerId="AD" clId="Web-{370973D4-66B4-3DA0-C2A2-7E6D5E8ECB8E}" dt="2024-02-29T03:57:58.495" v="31" actId="20577"/>
          <ac:spMkLst>
            <pc:docMk/>
            <pc:sldMk cId="4218326030" sldId="2147479777"/>
            <ac:spMk id="4" creationId="{75AB9625-2338-0B76-5458-6C77796F838E}"/>
          </ac:spMkLst>
        </pc:spChg>
        <pc:picChg chg="mod">
          <ac:chgData name="Gilles Quentin Hacheme" userId="S::ghacheme@microsoft.com::e7ec4543-46f5-4533-a295-2e5163e3bd0e" providerId="AD" clId="Web-{370973D4-66B4-3DA0-C2A2-7E6D5E8ECB8E}" dt="2024-02-29T03:58:15.027" v="34" actId="14100"/>
          <ac:picMkLst>
            <pc:docMk/>
            <pc:sldMk cId="4218326030" sldId="2147479777"/>
            <ac:picMk id="5" creationId="{02830723-7643-C17C-03C0-128D0E6D7D86}"/>
          </ac:picMkLst>
        </pc:picChg>
        <pc:picChg chg="mod">
          <ac:chgData name="Gilles Quentin Hacheme" userId="S::ghacheme@microsoft.com::e7ec4543-46f5-4533-a295-2e5163e3bd0e" providerId="AD" clId="Web-{370973D4-66B4-3DA0-C2A2-7E6D5E8ECB8E}" dt="2024-02-29T03:58:06.324" v="32" actId="1076"/>
          <ac:picMkLst>
            <pc:docMk/>
            <pc:sldMk cId="4218326030" sldId="2147479777"/>
            <ac:picMk id="7" creationId="{8A81478A-6C4C-6412-022C-9DFC15B765C0}"/>
          </ac:picMkLst>
        </pc:picChg>
      </pc:sldChg>
    </pc:docChg>
  </pc:docChgLst>
  <pc:docChgLst>
    <pc:chgData name="Gilles Quentin Hacheme" userId="S::ghacheme@microsoft.com::e7ec4543-46f5-4533-a295-2e5163e3bd0e" providerId="AD" clId="Web-{9D8B808A-78C6-063D-9361-55467880E0FE}"/>
    <pc:docChg chg="modSld">
      <pc:chgData name="Gilles Quentin Hacheme" userId="S::ghacheme@microsoft.com::e7ec4543-46f5-4533-a295-2e5163e3bd0e" providerId="AD" clId="Web-{9D8B808A-78C6-063D-9361-55467880E0FE}" dt="2024-02-28T19:37:59.365" v="1" actId="1076"/>
      <pc:docMkLst>
        <pc:docMk/>
      </pc:docMkLst>
      <pc:sldChg chg="modSp">
        <pc:chgData name="Gilles Quentin Hacheme" userId="S::ghacheme@microsoft.com::e7ec4543-46f5-4533-a295-2e5163e3bd0e" providerId="AD" clId="Web-{9D8B808A-78C6-063D-9361-55467880E0FE}" dt="2024-02-28T19:37:59.365" v="1" actId="1076"/>
        <pc:sldMkLst>
          <pc:docMk/>
          <pc:sldMk cId="4218326030" sldId="2147479777"/>
        </pc:sldMkLst>
        <pc:picChg chg="mod">
          <ac:chgData name="Gilles Quentin Hacheme" userId="S::ghacheme@microsoft.com::e7ec4543-46f5-4533-a295-2e5163e3bd0e" providerId="AD" clId="Web-{9D8B808A-78C6-063D-9361-55467880E0FE}" dt="2024-02-28T19:37:59.365" v="1" actId="1076"/>
          <ac:picMkLst>
            <pc:docMk/>
            <pc:sldMk cId="4218326030" sldId="2147479777"/>
            <ac:picMk id="5" creationId="{02830723-7643-C17C-03C0-128D0E6D7D86}"/>
          </ac:picMkLst>
        </pc:picChg>
        <pc:picChg chg="mod">
          <ac:chgData name="Gilles Quentin Hacheme" userId="S::ghacheme@microsoft.com::e7ec4543-46f5-4533-a295-2e5163e3bd0e" providerId="AD" clId="Web-{9D8B808A-78C6-063D-9361-55467880E0FE}" dt="2024-02-28T19:37:59.349" v="0" actId="1076"/>
          <ac:picMkLst>
            <pc:docMk/>
            <pc:sldMk cId="4218326030" sldId="2147479777"/>
            <ac:picMk id="7" creationId="{8A81478A-6C4C-6412-022C-9DFC15B765C0}"/>
          </ac:picMkLst>
        </pc:picChg>
      </pc:sldChg>
    </pc:docChg>
  </pc:docChgLst>
  <pc:docChgLst>
    <pc:chgData name="Gilles Quentin Hacheme" userId="S::ghacheme@microsoft.com::e7ec4543-46f5-4533-a295-2e5163e3bd0e" providerId="AD" clId="Web-{708129C9-D21C-7AB9-8345-76A9FE9F8926}"/>
    <pc:docChg chg="modSld">
      <pc:chgData name="Gilles Quentin Hacheme" userId="S::ghacheme@microsoft.com::e7ec4543-46f5-4533-a295-2e5163e3bd0e" providerId="AD" clId="Web-{708129C9-D21C-7AB9-8345-76A9FE9F8926}" dt="2024-02-28T12:00:58.284" v="4" actId="1076"/>
      <pc:docMkLst>
        <pc:docMk/>
      </pc:docMkLst>
      <pc:sldChg chg="addSp modSp">
        <pc:chgData name="Gilles Quentin Hacheme" userId="S::ghacheme@microsoft.com::e7ec4543-46f5-4533-a295-2e5163e3bd0e" providerId="AD" clId="Web-{708129C9-D21C-7AB9-8345-76A9FE9F8926}" dt="2024-02-28T12:00:58.284" v="4" actId="1076"/>
        <pc:sldMkLst>
          <pc:docMk/>
          <pc:sldMk cId="4218326030" sldId="2147479777"/>
        </pc:sldMkLst>
        <pc:picChg chg="add mod">
          <ac:chgData name="Gilles Quentin Hacheme" userId="S::ghacheme@microsoft.com::e7ec4543-46f5-4533-a295-2e5163e3bd0e" providerId="AD" clId="Web-{708129C9-D21C-7AB9-8345-76A9FE9F8926}" dt="2024-02-28T12:00:58.284" v="4" actId="1076"/>
          <ac:picMkLst>
            <pc:docMk/>
            <pc:sldMk cId="4218326030" sldId="2147479777"/>
            <ac:picMk id="5" creationId="{02830723-7643-C17C-03C0-128D0E6D7D86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F9EC6-89FF-47E1-8594-1A32E3B45134}" type="datetime8">
              <a:rPr lang="en-US" smtClean="0">
                <a:latin typeface="Segoe UI" pitchFamily="34" charset="0"/>
              </a:rPr>
              <a:t>3/1/24 2:12 PM</a:t>
            </a:fld>
            <a:endParaRPr lang="en-US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6CE63F-9E7F-4C04-9D0D-FCA25A8E9E86}" type="datetime8">
              <a:rPr lang="en-US" smtClean="0"/>
              <a:t>3/1/24 2:12 PM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203F4-D5FF-4C7D-859E-264FF4C46F8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6989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4.emf"/><Relationship Id="rId4" Type="http://schemas.openxmlformats.org/officeDocument/2006/relationships/image" Target="../media/image33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4.emf"/><Relationship Id="rId5" Type="http://schemas.openxmlformats.org/officeDocument/2006/relationships/image" Target="../media/image33.svg"/><Relationship Id="rId4" Type="http://schemas.openxmlformats.org/officeDocument/2006/relationships/image" Target="../media/image3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7.jpeg"/><Relationship Id="rId4" Type="http://schemas.openxmlformats.org/officeDocument/2006/relationships/image" Target="../media/image4.sv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7.jpeg"/><Relationship Id="rId4" Type="http://schemas.openxmlformats.org/officeDocument/2006/relationships/image" Target="../media/image4.sv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4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7.jpeg"/><Relationship Id="rId4" Type="http://schemas.openxmlformats.org/officeDocument/2006/relationships/image" Target="../media/image33.sv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13" Type="http://schemas.openxmlformats.org/officeDocument/2006/relationships/image" Target="../media/image14.jpeg"/><Relationship Id="rId18" Type="http://schemas.openxmlformats.org/officeDocument/2006/relationships/image" Target="../media/image19.jpeg"/><Relationship Id="rId3" Type="http://schemas.openxmlformats.org/officeDocument/2006/relationships/image" Target="../media/image3.png"/><Relationship Id="rId21" Type="http://schemas.openxmlformats.org/officeDocument/2006/relationships/image" Target="../media/image22.jpeg"/><Relationship Id="rId7" Type="http://schemas.openxmlformats.org/officeDocument/2006/relationships/image" Target="../media/image8.jpeg"/><Relationship Id="rId12" Type="http://schemas.openxmlformats.org/officeDocument/2006/relationships/image" Target="../media/image13.jpeg"/><Relationship Id="rId17" Type="http://schemas.openxmlformats.org/officeDocument/2006/relationships/image" Target="../media/image18.jpeg"/><Relationship Id="rId2" Type="http://schemas.openxmlformats.org/officeDocument/2006/relationships/image" Target="../media/image6.jpeg"/><Relationship Id="rId16" Type="http://schemas.openxmlformats.org/officeDocument/2006/relationships/image" Target="../media/image17.jpeg"/><Relationship Id="rId20" Type="http://schemas.openxmlformats.org/officeDocument/2006/relationships/image" Target="../media/image2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jpeg"/><Relationship Id="rId11" Type="http://schemas.openxmlformats.org/officeDocument/2006/relationships/image" Target="../media/image12.jpeg"/><Relationship Id="rId5" Type="http://schemas.openxmlformats.org/officeDocument/2006/relationships/image" Target="../media/image5.emf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19" Type="http://schemas.openxmlformats.org/officeDocument/2006/relationships/image" Target="../media/image20.jpeg"/><Relationship Id="rId4" Type="http://schemas.openxmlformats.org/officeDocument/2006/relationships/image" Target="../media/image4.svg"/><Relationship Id="rId9" Type="http://schemas.openxmlformats.org/officeDocument/2006/relationships/image" Target="../media/image10.jpeg"/><Relationship Id="rId14" Type="http://schemas.openxmlformats.org/officeDocument/2006/relationships/image" Target="../media/image15.jpe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0.sv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0.sv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4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3.sv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emf"/><Relationship Id="rId4" Type="http://schemas.openxmlformats.org/officeDocument/2006/relationships/image" Target="../media/image4.sv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8.jpe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9.jpeg"/><Relationship Id="rId4" Type="http://schemas.openxmlformats.org/officeDocument/2006/relationships/image" Target="../media/image48.jpe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4.jpeg"/><Relationship Id="rId5" Type="http://schemas.openxmlformats.org/officeDocument/2006/relationships/image" Target="../media/image53.jpeg"/><Relationship Id="rId4" Type="http://schemas.openxmlformats.org/officeDocument/2006/relationships/image" Target="../media/image52.jpeg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emf"/><Relationship Id="rId4" Type="http://schemas.openxmlformats.org/officeDocument/2006/relationships/image" Target="../media/image4.svg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4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3.svg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4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3.svg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svg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37.jpeg"/><Relationship Id="rId4" Type="http://schemas.openxmlformats.org/officeDocument/2006/relationships/image" Target="../media/image4.svg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37.jpeg"/><Relationship Id="rId4" Type="http://schemas.openxmlformats.org/officeDocument/2006/relationships/image" Target="../media/image4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emf"/><Relationship Id="rId4" Type="http://schemas.openxmlformats.org/officeDocument/2006/relationships/image" Target="../media/image4.svg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4.emf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37.jpeg"/><Relationship Id="rId4" Type="http://schemas.openxmlformats.org/officeDocument/2006/relationships/image" Target="../media/image33.svg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0.svg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0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emf"/><Relationship Id="rId4" Type="http://schemas.openxmlformats.org/officeDocument/2006/relationships/image" Target="../media/image4.svg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4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3.svg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svg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svg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5.emf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emf"/><Relationship Id="rId4" Type="http://schemas.openxmlformats.org/officeDocument/2006/relationships/image" Target="../media/image4.svg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8.jpeg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9.jpeg"/><Relationship Id="rId4" Type="http://schemas.openxmlformats.org/officeDocument/2006/relationships/image" Target="../media/image48.jpeg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54.jpeg"/><Relationship Id="rId5" Type="http://schemas.openxmlformats.org/officeDocument/2006/relationships/image" Target="../media/image53.jpeg"/><Relationship Id="rId4" Type="http://schemas.openxmlformats.org/officeDocument/2006/relationships/image" Target="../media/image52.jpeg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svg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091F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icrosoft confidential">
            <a:extLst>
              <a:ext uri="{FF2B5EF4-FFF2-40B4-BE49-F238E27FC236}">
                <a16:creationId xmlns:a16="http://schemas.microsoft.com/office/drawing/2014/main" id="{AE4F47F6-E613-C19C-F294-CF902BF612F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471054" y="6446520"/>
            <a:ext cx="6336792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Microsoft confidential</a:t>
            </a:r>
          </a:p>
        </p:txBody>
      </p:sp>
      <p:pic>
        <p:nvPicPr>
          <p:cNvPr id="12" name="AI for Good Lab">
            <a:extLst>
              <a:ext uri="{FF2B5EF4-FFF2-40B4-BE49-F238E27FC236}">
                <a16:creationId xmlns:a16="http://schemas.microsoft.com/office/drawing/2014/main" id="{D89E3136-00EE-3799-56D2-A0EF6993A78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29986" y="585789"/>
            <a:ext cx="1967674" cy="336575"/>
          </a:xfrm>
          <a:prstGeom prst="rect">
            <a:avLst/>
          </a:prstGeom>
        </p:spPr>
      </p:pic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0FD32619-3819-428A-8565-629596C9141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2" name="Date">
            <a:extLst>
              <a:ext uri="{FF2B5EF4-FFF2-40B4-BE49-F238E27FC236}">
                <a16:creationId xmlns:a16="http://schemas.microsoft.com/office/drawing/2014/main" id="{335AE57E-4862-1B44-287D-7C91FE28CE6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2042" y="6446520"/>
            <a:ext cx="1645920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5" name="Subtitle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419100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sp>
        <p:nvSpPr>
          <p:cNvPr id="9" name="Presentation title"/>
          <p:cNvSpPr>
            <a:spLocks noGrp="1"/>
          </p:cNvSpPr>
          <p:nvPr>
            <p:ph type="title" hasCustomPrompt="1"/>
          </p:nvPr>
        </p:nvSpPr>
        <p:spPr>
          <a:xfrm>
            <a:off x="584200" y="3378598"/>
            <a:ext cx="9144000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</p:spTree>
    <p:extLst>
      <p:ext uri="{BB962C8B-B14F-4D97-AF65-F5344CB8AC3E}">
        <p14:creationId xmlns:p14="http://schemas.microsoft.com/office/powerpoint/2010/main" val="33739690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3" pos="6144">
          <p15:clr>
            <a:srgbClr val="5ACBF0"/>
          </p15:clr>
        </p15:guide>
        <p15:guide id="4" orient="horz" pos="2448">
          <p15:clr>
            <a:srgbClr val="FBAE40"/>
          </p15:clr>
        </p15:guide>
        <p15:guide id="5" orient="horz" pos="26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Light gradi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0153581C-D2CC-DA84-B0B7-140D0A00B5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Presentation title"/>
          <p:cNvSpPr>
            <a:spLocks noGrp="1"/>
          </p:cNvSpPr>
          <p:nvPr>
            <p:ph type="title" hasCustomPrompt="1"/>
          </p:nvPr>
        </p:nvSpPr>
        <p:spPr>
          <a:xfrm>
            <a:off x="584200" y="3378598"/>
            <a:ext cx="9144000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Subtitle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419100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sp>
        <p:nvSpPr>
          <p:cNvPr id="2" name="Date">
            <a:extLst>
              <a:ext uri="{FF2B5EF4-FFF2-40B4-BE49-F238E27FC236}">
                <a16:creationId xmlns:a16="http://schemas.microsoft.com/office/drawing/2014/main" id="{335AE57E-4862-1B44-287D-7C91FE28CE6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2042" y="6446520"/>
            <a:ext cx="1645920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3" name="Microsoft confidential">
            <a:extLst>
              <a:ext uri="{FF2B5EF4-FFF2-40B4-BE49-F238E27FC236}">
                <a16:creationId xmlns:a16="http://schemas.microsoft.com/office/drawing/2014/main" id="{AE4F47F6-E613-C19C-F294-CF902BF612F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471054" y="6446520"/>
            <a:ext cx="6336792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Microsoft confidential</a:t>
            </a:r>
          </a:p>
        </p:txBody>
      </p:sp>
      <p:pic>
        <p:nvPicPr>
          <p:cNvPr id="6" name="AI for Good Lab">
            <a:extLst>
              <a:ext uri="{FF2B5EF4-FFF2-40B4-BE49-F238E27FC236}">
                <a16:creationId xmlns:a16="http://schemas.microsoft.com/office/drawing/2014/main" id="{1A5C7CE6-16C0-5E8F-1E15-9BF2F8B411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29986" y="585789"/>
            <a:ext cx="1967674" cy="336575"/>
          </a:xfrm>
          <a:prstGeom prst="rect">
            <a:avLst/>
          </a:prstGeom>
        </p:spPr>
      </p:pic>
      <p:pic>
        <p:nvPicPr>
          <p:cNvPr id="4" name="MS logo gray - EMF">
            <a:extLst>
              <a:ext uri="{FF2B5EF4-FFF2-40B4-BE49-F238E27FC236}">
                <a16:creationId xmlns:a16="http://schemas.microsoft.com/office/drawing/2014/main" id="{E1BCCB3F-4FED-C317-7E30-242323F3F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9790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3" pos="6144">
          <p15:clr>
            <a:srgbClr val="5ACBF0"/>
          </p15:clr>
        </p15:guide>
        <p15:guide id="4" orient="horz" pos="2448">
          <p15:clr>
            <a:srgbClr val="FBAE40"/>
          </p15:clr>
        </p15:guide>
        <p15:guide id="5" orient="horz" pos="26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Light dot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CB4944DD-A424-E869-D29C-A274456D3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093" t="32316" r="28005" b="1101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Presentation title"/>
          <p:cNvSpPr>
            <a:spLocks noGrp="1"/>
          </p:cNvSpPr>
          <p:nvPr>
            <p:ph type="title" hasCustomPrompt="1"/>
          </p:nvPr>
        </p:nvSpPr>
        <p:spPr>
          <a:xfrm>
            <a:off x="584200" y="3378598"/>
            <a:ext cx="9144000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Subtitle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419100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sp>
        <p:nvSpPr>
          <p:cNvPr id="2" name="Date">
            <a:extLst>
              <a:ext uri="{FF2B5EF4-FFF2-40B4-BE49-F238E27FC236}">
                <a16:creationId xmlns:a16="http://schemas.microsoft.com/office/drawing/2014/main" id="{335AE57E-4862-1B44-287D-7C91FE28CE6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2042" y="6446520"/>
            <a:ext cx="1645920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3" name="Microsoft confidential">
            <a:extLst>
              <a:ext uri="{FF2B5EF4-FFF2-40B4-BE49-F238E27FC236}">
                <a16:creationId xmlns:a16="http://schemas.microsoft.com/office/drawing/2014/main" id="{AE4F47F6-E613-C19C-F294-CF902BF612F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471054" y="6446520"/>
            <a:ext cx="6336792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Microsoft confidential</a:t>
            </a:r>
          </a:p>
        </p:txBody>
      </p:sp>
      <p:pic>
        <p:nvPicPr>
          <p:cNvPr id="6" name="AI for Good Lab">
            <a:extLst>
              <a:ext uri="{FF2B5EF4-FFF2-40B4-BE49-F238E27FC236}">
                <a16:creationId xmlns:a16="http://schemas.microsoft.com/office/drawing/2014/main" id="{1A5C7CE6-16C0-5E8F-1E15-9BF2F8B411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29986" y="585789"/>
            <a:ext cx="1967674" cy="336575"/>
          </a:xfrm>
          <a:prstGeom prst="rect">
            <a:avLst/>
          </a:prstGeom>
        </p:spPr>
      </p:pic>
      <p:pic>
        <p:nvPicPr>
          <p:cNvPr id="4" name="MS logo gray - EMF">
            <a:extLst>
              <a:ext uri="{FF2B5EF4-FFF2-40B4-BE49-F238E27FC236}">
                <a16:creationId xmlns:a16="http://schemas.microsoft.com/office/drawing/2014/main" id="{E1BCCB3F-4FED-C317-7E30-242323F3F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1636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3" pos="6144">
          <p15:clr>
            <a:srgbClr val="5ACBF0"/>
          </p15:clr>
        </p15:guide>
        <p15:guide id="4" orient="horz" pos="2448">
          <p15:clr>
            <a:srgbClr val="FBAE40"/>
          </p15:clr>
        </p15:guide>
        <p15:guide id="5" orient="horz" pos="26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1">
    <p:bg>
      <p:bgPr>
        <a:solidFill>
          <a:srgbClr val="091F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763045"/>
            <a:ext cx="4330700" cy="123110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4191000"/>
            <a:ext cx="43307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335AE57E-4862-1B44-287D-7C91FE28CE6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2042" y="6446520"/>
            <a:ext cx="1645920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AE4F47F6-E613-C19C-F294-CF902BF612F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471054" y="6446520"/>
            <a:ext cx="2443846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Microsoft confidential</a:t>
            </a:r>
          </a:p>
        </p:txBody>
      </p:sp>
      <p:pic>
        <p:nvPicPr>
          <p:cNvPr id="7" name="MS logo white - EMF">
            <a:extLst>
              <a:ext uri="{FF2B5EF4-FFF2-40B4-BE49-F238E27FC236}">
                <a16:creationId xmlns:a16="http://schemas.microsoft.com/office/drawing/2014/main" id="{0FD32619-3819-428A-8565-629596C914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D89E3136-00EE-3799-56D2-A0EF6993A7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29986" y="585789"/>
            <a:ext cx="1967674" cy="336575"/>
          </a:xfrm>
          <a:prstGeom prst="rect">
            <a:avLst/>
          </a:prstGeom>
        </p:spPr>
      </p:pic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7460140F-6F10-6F65-DE98-7900518729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5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17464438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3" pos="6144">
          <p15:clr>
            <a:srgbClr val="5ACBF0"/>
          </p15:clr>
        </p15:guide>
        <p15:guide id="4" orient="horz" pos="2448" userDrawn="1">
          <p15:clr>
            <a:srgbClr val="FBAE40"/>
          </p15:clr>
        </p15:guide>
        <p15:guide id="5" orient="horz" pos="264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763045"/>
            <a:ext cx="4330700" cy="123110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4191000"/>
            <a:ext cx="43307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335AE57E-4862-1B44-287D-7C91FE28CE6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2042" y="6446520"/>
            <a:ext cx="1645920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AE4F47F6-E613-C19C-F294-CF902BF612F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471054" y="6446520"/>
            <a:ext cx="2443846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Microsoft confidential</a:t>
            </a:r>
          </a:p>
        </p:txBody>
      </p:sp>
      <p:pic>
        <p:nvPicPr>
          <p:cNvPr id="7" name="MS logo white - EMF">
            <a:extLst>
              <a:ext uri="{FF2B5EF4-FFF2-40B4-BE49-F238E27FC236}">
                <a16:creationId xmlns:a16="http://schemas.microsoft.com/office/drawing/2014/main" id="{0FD32619-3819-428A-8565-629596C914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D89E3136-00EE-3799-56D2-A0EF6993A7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29986" y="585789"/>
            <a:ext cx="1967674" cy="336575"/>
          </a:xfrm>
          <a:prstGeom prst="rect">
            <a:avLst/>
          </a:prstGeom>
        </p:spPr>
      </p:pic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40692837-D726-3D0A-C311-0451ED9A2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5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16198377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3" pos="6144">
          <p15:clr>
            <a:srgbClr val="5ACBF0"/>
          </p15:clr>
        </p15:guide>
        <p15:guide id="4" orient="horz" pos="2448">
          <p15:clr>
            <a:srgbClr val="FBAE40"/>
          </p15:clr>
        </p15:guide>
        <p15:guide id="5" orient="horz" pos="26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3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763045"/>
            <a:ext cx="4330700" cy="123110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4191000"/>
            <a:ext cx="43307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335AE57E-4862-1B44-287D-7C91FE28CE6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2042" y="6446520"/>
            <a:ext cx="1645920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AE4F47F6-E613-C19C-F294-CF902BF612F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471054" y="6446520"/>
            <a:ext cx="2443846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Microsoft confidential</a:t>
            </a:r>
          </a:p>
        </p:txBody>
      </p:sp>
      <p:pic>
        <p:nvPicPr>
          <p:cNvPr id="4" name="MS logo gray - EMF">
            <a:extLst>
              <a:ext uri="{FF2B5EF4-FFF2-40B4-BE49-F238E27FC236}">
                <a16:creationId xmlns:a16="http://schemas.microsoft.com/office/drawing/2014/main" id="{6AFD4A50-21E0-E10F-2A23-30F841F171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D098F9CD-2C5D-33B8-27EB-55B4438D28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29986" y="585789"/>
            <a:ext cx="1967674" cy="336575"/>
          </a:xfrm>
          <a:prstGeom prst="rect">
            <a:avLst/>
          </a:prstGeom>
        </p:spPr>
      </p:pic>
      <p:sp>
        <p:nvSpPr>
          <p:cNvPr id="10" name="Picture Placeholder">
            <a:extLst>
              <a:ext uri="{FF2B5EF4-FFF2-40B4-BE49-F238E27FC236}">
                <a16:creationId xmlns:a16="http://schemas.microsoft.com/office/drawing/2014/main" id="{FEDECCEF-704B-50A8-6D6F-FE4D4133C8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5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11865634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3" pos="6144">
          <p15:clr>
            <a:srgbClr val="5ACBF0"/>
          </p15:clr>
        </p15:guide>
        <p15:guide id="4" orient="horz" pos="2448">
          <p15:clr>
            <a:srgbClr val="FBAE40"/>
          </p15:clr>
        </p15:guide>
        <p15:guide id="5" orient="horz" pos="26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 AI4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title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615553"/>
          </a:xfrm>
        </p:spPr>
        <p:txBody>
          <a:bodyPr/>
          <a:lstStyle>
            <a:lvl1pPr marL="0"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0" kern="1200" cap="none" spc="-70" baseline="0" dirty="0">
                <a:ln w="3175">
                  <a:noFill/>
                </a:ln>
                <a:gradFill>
                  <a:gsLst>
                    <a:gs pos="0">
                      <a:srgbClr val="2A446F"/>
                    </a:gs>
                    <a:gs pos="100000">
                      <a:srgbClr val="3BBBA6"/>
                    </a:gs>
                    <a:gs pos="55000">
                      <a:srgbClr val="0078D4"/>
                    </a:gs>
                  </a:gsLst>
                  <a:lin ang="4800000" scaled="0"/>
                </a:gradFill>
                <a:effectLst/>
                <a:latin typeface="+mj-lt"/>
                <a:ea typeface="+mn-ea"/>
                <a:cs typeface="Segoe UI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4" name="Text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7325021" cy="1692771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spcAft>
                <a:spcPts val="1200"/>
              </a:spcAft>
              <a:buNone/>
              <a:defRPr sz="2000">
                <a:solidFill>
                  <a:srgbClr val="454142"/>
                </a:solidFill>
              </a:defRPr>
            </a:lvl1pPr>
            <a:lvl2pPr marL="228600" indent="0">
              <a:spcBef>
                <a:spcPts val="0"/>
              </a:spcBef>
              <a:spcAft>
                <a:spcPts val="1200"/>
              </a:spcAft>
              <a:buNone/>
              <a:defRPr sz="1600">
                <a:solidFill>
                  <a:srgbClr val="454142"/>
                </a:solidFill>
              </a:defRPr>
            </a:lvl2pPr>
            <a:lvl3pPr marL="457200" indent="0">
              <a:spcBef>
                <a:spcPts val="0"/>
              </a:spcBef>
              <a:spcAft>
                <a:spcPts val="1200"/>
              </a:spcAft>
              <a:buNone/>
              <a:defRPr sz="1200">
                <a:solidFill>
                  <a:srgbClr val="454142"/>
                </a:solidFill>
              </a:defRPr>
            </a:lvl3pPr>
            <a:lvl4pPr marL="685800" indent="0">
              <a:spcBef>
                <a:spcPts val="0"/>
              </a:spcBef>
              <a:spcAft>
                <a:spcPts val="1200"/>
              </a:spcAft>
              <a:buNone/>
              <a:defRPr sz="1100">
                <a:solidFill>
                  <a:srgbClr val="454142"/>
                </a:solidFill>
              </a:defRPr>
            </a:lvl4pPr>
            <a:lvl5pPr marL="914400" indent="0">
              <a:spcBef>
                <a:spcPts val="0"/>
              </a:spcBef>
              <a:spcAft>
                <a:spcPts val="1200"/>
              </a:spcAft>
              <a:buNone/>
              <a:defRPr sz="1100">
                <a:solidFill>
                  <a:srgbClr val="45414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2" name="Microsoft AI for Good Lab">
            <a:extLst>
              <a:ext uri="{FF2B5EF4-FFF2-40B4-BE49-F238E27FC236}">
                <a16:creationId xmlns:a16="http://schemas.microsoft.com/office/drawing/2014/main" id="{AC7F559A-0944-E6F2-5DD0-5D9A125E24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 userDrawn="1"/>
        </p:nvSpPr>
        <p:spPr>
          <a:xfrm>
            <a:off x="1015999" y="6445250"/>
            <a:ext cx="2755901" cy="142347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800" b="0" i="0" kern="1200">
                <a:solidFill>
                  <a:srgbClr val="3C3C41"/>
                </a:solidFill>
                <a:latin typeface="Segoe Pro"/>
                <a:ea typeface="+mn-ea"/>
                <a:cs typeface="Segoe Pro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150"/>
              </a:spcBef>
            </a:pPr>
            <a:r>
              <a:rPr lang="en-US" kern="100">
                <a:solidFill>
                  <a:srgbClr val="45414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Microsoft AI for Good Lab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A77DE73F-CBDD-F8CE-634D-8FCC19E0E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462565" y="6473372"/>
            <a:ext cx="330200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fld id="{1D1C8AB6-B7CE-4964-AC76-0A912756BEF4}" type="slidenum">
              <a:rPr lang="en-US" sz="800" smtClean="0">
                <a:solidFill>
                  <a:srgbClr val="454142"/>
                </a:solidFill>
              </a:rPr>
              <a:pPr algn="ctr"/>
              <a:t>‹#›</a:t>
            </a:fld>
            <a:endParaRPr lang="en-US" sz="800">
              <a:solidFill>
                <a:srgbClr val="45414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773659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Images AI4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title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5634737" cy="615553"/>
          </a:xfrm>
        </p:spPr>
        <p:txBody>
          <a:bodyPr/>
          <a:lstStyle>
            <a:lvl1pPr marL="0"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0" kern="1200" cap="none" spc="-70" baseline="0" dirty="0">
                <a:ln w="3175">
                  <a:noFill/>
                </a:ln>
                <a:gradFill>
                  <a:gsLst>
                    <a:gs pos="0">
                      <a:srgbClr val="2A446F"/>
                    </a:gs>
                    <a:gs pos="100000">
                      <a:srgbClr val="3BBBA6"/>
                    </a:gs>
                    <a:gs pos="55000">
                      <a:srgbClr val="0078D4"/>
                    </a:gs>
                  </a:gsLst>
                  <a:lin ang="4800000" scaled="0"/>
                </a:gradFill>
                <a:effectLst/>
                <a:latin typeface="+mj-lt"/>
                <a:ea typeface="+mn-ea"/>
                <a:cs typeface="Segoe UI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4" name="Text"/>
          <p:cNvSpPr>
            <a:spLocks noGrp="1"/>
          </p:cNvSpPr>
          <p:nvPr>
            <p:ph type="body" sz="quarter" idx="10"/>
          </p:nvPr>
        </p:nvSpPr>
        <p:spPr>
          <a:xfrm>
            <a:off x="586391" y="1434370"/>
            <a:ext cx="5636610" cy="1692771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spcAft>
                <a:spcPts val="1200"/>
              </a:spcAft>
              <a:buNone/>
              <a:defRPr sz="2000">
                <a:solidFill>
                  <a:srgbClr val="454142"/>
                </a:solidFill>
              </a:defRPr>
            </a:lvl1pPr>
            <a:lvl2pPr marL="228600" indent="0">
              <a:spcBef>
                <a:spcPts val="0"/>
              </a:spcBef>
              <a:spcAft>
                <a:spcPts val="1200"/>
              </a:spcAft>
              <a:buNone/>
              <a:defRPr sz="1600">
                <a:solidFill>
                  <a:srgbClr val="454142"/>
                </a:solidFill>
              </a:defRPr>
            </a:lvl2pPr>
            <a:lvl3pPr marL="457200" indent="0">
              <a:spcBef>
                <a:spcPts val="0"/>
              </a:spcBef>
              <a:spcAft>
                <a:spcPts val="1200"/>
              </a:spcAft>
              <a:buNone/>
              <a:defRPr sz="1200">
                <a:solidFill>
                  <a:srgbClr val="454142"/>
                </a:solidFill>
              </a:defRPr>
            </a:lvl3pPr>
            <a:lvl4pPr marL="685800" indent="0">
              <a:spcBef>
                <a:spcPts val="0"/>
              </a:spcBef>
              <a:spcAft>
                <a:spcPts val="1200"/>
              </a:spcAft>
              <a:buNone/>
              <a:defRPr sz="1100">
                <a:solidFill>
                  <a:srgbClr val="454142"/>
                </a:solidFill>
              </a:defRPr>
            </a:lvl4pPr>
            <a:lvl5pPr marL="914400" indent="0">
              <a:spcBef>
                <a:spcPts val="0"/>
              </a:spcBef>
              <a:spcAft>
                <a:spcPts val="1200"/>
              </a:spcAft>
              <a:buNone/>
              <a:defRPr sz="1100">
                <a:solidFill>
                  <a:srgbClr val="45414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3" name="Microsoft confidential">
            <a:extLst>
              <a:ext uri="{FF2B5EF4-FFF2-40B4-BE49-F238E27FC236}">
                <a16:creationId xmlns:a16="http://schemas.microsoft.com/office/drawing/2014/main" id="{9F561088-7189-A7A2-203E-896AF6F56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 userDrawn="1"/>
        </p:nvSpPr>
        <p:spPr>
          <a:xfrm>
            <a:off x="5155510" y="6445250"/>
            <a:ext cx="2755901" cy="142347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800" b="0" i="0" kern="1200">
                <a:solidFill>
                  <a:srgbClr val="3C3C41"/>
                </a:solidFill>
                <a:latin typeface="Segoe Pro"/>
                <a:ea typeface="+mn-ea"/>
                <a:cs typeface="Segoe Pro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150"/>
              </a:spcBef>
            </a:pPr>
            <a:r>
              <a:rPr lang="en-US" kern="100">
                <a:solidFill>
                  <a:srgbClr val="45414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Microsoft </a:t>
            </a:r>
            <a:r>
              <a:rPr lang="en-US" sz="800" b="0" i="0" u="none" strike="noStrike" kern="1200">
                <a:solidFill>
                  <a:srgbClr val="454142"/>
                </a:solidFill>
                <a:effectLst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confidential</a:t>
            </a:r>
            <a:endParaRPr lang="en-US" kern="100">
              <a:solidFill>
                <a:srgbClr val="45414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Microsoft AI for Good Lab">
            <a:extLst>
              <a:ext uri="{FF2B5EF4-FFF2-40B4-BE49-F238E27FC236}">
                <a16:creationId xmlns:a16="http://schemas.microsoft.com/office/drawing/2014/main" id="{AC7F559A-0944-E6F2-5DD0-5D9A125E24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 userDrawn="1"/>
        </p:nvSpPr>
        <p:spPr>
          <a:xfrm>
            <a:off x="1015999" y="6445250"/>
            <a:ext cx="2755901" cy="142347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800" b="0" i="0" kern="1200">
                <a:solidFill>
                  <a:srgbClr val="3C3C41"/>
                </a:solidFill>
                <a:latin typeface="Segoe Pro"/>
                <a:ea typeface="+mn-ea"/>
                <a:cs typeface="Segoe Pro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150"/>
              </a:spcBef>
            </a:pPr>
            <a:r>
              <a:rPr lang="en-US" kern="100">
                <a:solidFill>
                  <a:srgbClr val="45414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Microsoft AI for Good Lab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A77DE73F-CBDD-F8CE-634D-8FCC19E0E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462565" y="6473372"/>
            <a:ext cx="330200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fld id="{1D1C8AB6-B7CE-4964-AC76-0A912756BEF4}" type="slidenum">
              <a:rPr lang="en-US" sz="800" smtClean="0">
                <a:solidFill>
                  <a:srgbClr val="454142"/>
                </a:solidFill>
              </a:rPr>
              <a:pPr algn="ctr"/>
              <a:t>‹#›</a:t>
            </a:fld>
            <a:endParaRPr lang="en-US" sz="800">
              <a:solidFill>
                <a:srgbClr val="454142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46A8D3C-4ABC-36F2-783D-968EEFFCEA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8190597" y="-1"/>
            <a:ext cx="4001403" cy="5274051"/>
          </a:xfrm>
          <a:prstGeom prst="rect">
            <a:avLst/>
          </a:prstGeom>
          <a:solidFill>
            <a:srgbClr val="D7D2CB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43E48565-D27D-8A7A-29E6-12FDD84EA06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808509" y="457200"/>
            <a:ext cx="2397125" cy="5389563"/>
          </a:xfrm>
          <a:solidFill>
            <a:srgbClr val="F4F3F5"/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A2798710-F8F8-5322-8549-CC4AB7614A5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499952" y="978335"/>
            <a:ext cx="2397125" cy="5389563"/>
          </a:xfrm>
          <a:solidFill>
            <a:srgbClr val="F4F3F5"/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2C1022DB-8457-5BA8-2F2B-026340FFCF8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93440" y="5412422"/>
            <a:ext cx="2829560" cy="492443"/>
          </a:xfrm>
        </p:spPr>
        <p:txBody>
          <a:bodyPr anchor="b"/>
          <a:lstStyle>
            <a:lvl1pPr algn="r">
              <a:defRPr lang="en-US" sz="1600" kern="1200" spc="0" baseline="0" dirty="0" smtClean="0">
                <a:solidFill>
                  <a:srgbClr val="463668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>
              <a:defRPr lang="en-US" sz="1600" kern="1200" spc="0" baseline="0" dirty="0" smtClean="0">
                <a:solidFill>
                  <a:srgbClr val="463668"/>
                </a:solidFill>
                <a:latin typeface="+mn-lt"/>
                <a:ea typeface="+mn-ea"/>
                <a:cs typeface="Segoe UI" panose="020B0502040204020203" pitchFamily="34" charset="0"/>
              </a:defRPr>
            </a:lvl2pPr>
            <a:lvl3pPr>
              <a:defRPr lang="en-US" sz="1600" kern="1200" spc="0" baseline="0" dirty="0" smtClean="0">
                <a:solidFill>
                  <a:srgbClr val="463668"/>
                </a:solidFill>
                <a:latin typeface="+mn-lt"/>
                <a:ea typeface="+mn-ea"/>
                <a:cs typeface="Segoe UI" panose="020B0502040204020203" pitchFamily="34" charset="0"/>
              </a:defRPr>
            </a:lvl3pPr>
            <a:lvl4pPr>
              <a:defRPr lang="en-US" sz="1600" kern="1200" spc="0" baseline="0" dirty="0" smtClean="0">
                <a:solidFill>
                  <a:srgbClr val="463668"/>
                </a:solidFill>
                <a:latin typeface="+mn-lt"/>
                <a:ea typeface="+mn-ea"/>
                <a:cs typeface="Segoe UI" panose="020B0502040204020203" pitchFamily="34" charset="0"/>
              </a:defRPr>
            </a:lvl4pPr>
            <a:lvl5pPr>
              <a:defRPr lang="en-US" sz="1600" kern="1200" spc="0" baseline="0" dirty="0">
                <a:solidFill>
                  <a:srgbClr val="463668"/>
                </a:solidFill>
                <a:latin typeface="+mn-lt"/>
                <a:ea typeface="+mn-ea"/>
                <a:cs typeface="Segoe UI" panose="020B0502040204020203" pitchFamily="34" charset="0"/>
              </a:defRPr>
            </a:lvl5pPr>
          </a:lstStyle>
          <a:p>
            <a:pPr algn="r"/>
            <a:r>
              <a:rPr lang="en-US" sz="1600">
                <a:solidFill>
                  <a:srgbClr val="463668"/>
                </a:solidFill>
              </a:rPr>
              <a:t>Short sentence reinforcing</a:t>
            </a:r>
            <a:r>
              <a:rPr lang="en-US" sz="1600" baseline="0">
                <a:solidFill>
                  <a:srgbClr val="463668"/>
                </a:solidFill>
              </a:rPr>
              <a:t> the image message</a:t>
            </a:r>
            <a:endParaRPr lang="en-US" sz="1600">
              <a:solidFill>
                <a:srgbClr val="46366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751149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bbles AI4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title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5324857" cy="615553"/>
          </a:xfrm>
        </p:spPr>
        <p:txBody>
          <a:bodyPr/>
          <a:lstStyle>
            <a:lvl1pPr marL="0"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0" kern="1200" cap="none" spc="-70" baseline="0" dirty="0">
                <a:ln w="3175">
                  <a:noFill/>
                </a:ln>
                <a:gradFill>
                  <a:gsLst>
                    <a:gs pos="0">
                      <a:srgbClr val="2A446F"/>
                    </a:gs>
                    <a:gs pos="100000">
                      <a:srgbClr val="3BBBA6"/>
                    </a:gs>
                    <a:gs pos="55000">
                      <a:srgbClr val="0078D4"/>
                    </a:gs>
                  </a:gsLst>
                  <a:lin ang="4800000" scaled="0"/>
                </a:gradFill>
                <a:effectLst/>
                <a:latin typeface="+mj-lt"/>
                <a:ea typeface="+mn-ea"/>
                <a:cs typeface="Segoe UI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4" name="Text"/>
          <p:cNvSpPr>
            <a:spLocks noGrp="1"/>
          </p:cNvSpPr>
          <p:nvPr>
            <p:ph type="body" sz="quarter" idx="10"/>
          </p:nvPr>
        </p:nvSpPr>
        <p:spPr>
          <a:xfrm>
            <a:off x="586391" y="1434370"/>
            <a:ext cx="5324858" cy="1692771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spcAft>
                <a:spcPts val="1200"/>
              </a:spcAft>
              <a:buNone/>
              <a:defRPr sz="2000">
                <a:solidFill>
                  <a:srgbClr val="454142"/>
                </a:solidFill>
              </a:defRPr>
            </a:lvl1pPr>
            <a:lvl2pPr marL="228600" indent="0">
              <a:spcBef>
                <a:spcPts val="0"/>
              </a:spcBef>
              <a:spcAft>
                <a:spcPts val="1200"/>
              </a:spcAft>
              <a:buNone/>
              <a:defRPr sz="1600">
                <a:solidFill>
                  <a:srgbClr val="454142"/>
                </a:solidFill>
              </a:defRPr>
            </a:lvl2pPr>
            <a:lvl3pPr marL="457200" indent="0">
              <a:spcBef>
                <a:spcPts val="0"/>
              </a:spcBef>
              <a:spcAft>
                <a:spcPts val="1200"/>
              </a:spcAft>
              <a:buNone/>
              <a:defRPr sz="1200">
                <a:solidFill>
                  <a:srgbClr val="454142"/>
                </a:solidFill>
              </a:defRPr>
            </a:lvl3pPr>
            <a:lvl4pPr marL="685800" indent="0">
              <a:spcBef>
                <a:spcPts val="0"/>
              </a:spcBef>
              <a:spcAft>
                <a:spcPts val="1200"/>
              </a:spcAft>
              <a:buNone/>
              <a:defRPr sz="1100">
                <a:solidFill>
                  <a:srgbClr val="454142"/>
                </a:solidFill>
              </a:defRPr>
            </a:lvl4pPr>
            <a:lvl5pPr marL="914400" indent="0">
              <a:spcBef>
                <a:spcPts val="0"/>
              </a:spcBef>
              <a:spcAft>
                <a:spcPts val="1200"/>
              </a:spcAft>
              <a:buNone/>
              <a:defRPr sz="1100">
                <a:solidFill>
                  <a:srgbClr val="45414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6E7A3D56-B176-3FC6-AD0D-1888C546CEB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789985" y="434211"/>
            <a:ext cx="1737360" cy="1737360"/>
          </a:xfrm>
          <a:prstGeom prst="ellipse">
            <a:avLst/>
          </a:prstGeom>
          <a:solidFill>
            <a:srgbClr val="D9D9D6"/>
          </a:solidFill>
          <a:effectLst>
            <a:outerShdw blurRad="304800" dist="38100" dir="8100000" sx="103000" sy="103000" algn="tr" rotWithShape="0">
              <a:srgbClr val="454142">
                <a:alpha val="28000"/>
              </a:srgbClr>
            </a:outerShdw>
          </a:effectLst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0" name="Picture Placeholder 18">
            <a:extLst>
              <a:ext uri="{FF2B5EF4-FFF2-40B4-BE49-F238E27FC236}">
                <a16:creationId xmlns:a16="http://schemas.microsoft.com/office/drawing/2014/main" id="{9C29EC93-DCB2-8521-68FC-E39C71EDD46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046720" y="1570286"/>
            <a:ext cx="3621474" cy="3621474"/>
          </a:xfrm>
          <a:prstGeom prst="ellipse">
            <a:avLst/>
          </a:prstGeom>
          <a:solidFill>
            <a:srgbClr val="D9D9D6"/>
          </a:solidFill>
          <a:effectLst>
            <a:outerShdw blurRad="304800" dist="38100" dir="8100000" sx="103000" sy="103000" algn="tr" rotWithShape="0">
              <a:srgbClr val="454142">
                <a:alpha val="28000"/>
              </a:srgbClr>
            </a:outerShdw>
          </a:effectLst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1" name="Picture Placeholder 18">
            <a:extLst>
              <a:ext uri="{FF2B5EF4-FFF2-40B4-BE49-F238E27FC236}">
                <a16:creationId xmlns:a16="http://schemas.microsoft.com/office/drawing/2014/main" id="{9B06C0DD-2721-CAEF-7DD2-2DD7FD9B95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56954" y="3740948"/>
            <a:ext cx="2555240" cy="2555240"/>
          </a:xfrm>
          <a:prstGeom prst="ellipse">
            <a:avLst/>
          </a:prstGeom>
          <a:solidFill>
            <a:srgbClr val="D9D9D6"/>
          </a:solidFill>
          <a:effectLst>
            <a:outerShdw blurRad="304800" dist="38100" dir="8100000" sx="103000" sy="103000" algn="tr" rotWithShape="0">
              <a:srgbClr val="454142">
                <a:alpha val="28000"/>
              </a:srgbClr>
            </a:outerShdw>
          </a:effectLst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3" name="Microsoft confidential">
            <a:extLst>
              <a:ext uri="{FF2B5EF4-FFF2-40B4-BE49-F238E27FC236}">
                <a16:creationId xmlns:a16="http://schemas.microsoft.com/office/drawing/2014/main" id="{9F561088-7189-A7A2-203E-896AF6F56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 userDrawn="1"/>
        </p:nvSpPr>
        <p:spPr>
          <a:xfrm>
            <a:off x="5155510" y="6445250"/>
            <a:ext cx="2755901" cy="142347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800" b="0" i="0" kern="1200">
                <a:solidFill>
                  <a:srgbClr val="3C3C41"/>
                </a:solidFill>
                <a:latin typeface="Segoe Pro"/>
                <a:ea typeface="+mn-ea"/>
                <a:cs typeface="Segoe Pro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150"/>
              </a:spcBef>
            </a:pPr>
            <a:r>
              <a:rPr lang="en-US" kern="100">
                <a:solidFill>
                  <a:srgbClr val="45414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Microsoft </a:t>
            </a:r>
            <a:r>
              <a:rPr lang="en-US" sz="800" b="0" i="0" u="none" strike="noStrike" kern="1200">
                <a:solidFill>
                  <a:srgbClr val="454142"/>
                </a:solidFill>
                <a:effectLst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confidential</a:t>
            </a:r>
            <a:endParaRPr lang="en-US" kern="100">
              <a:solidFill>
                <a:srgbClr val="45414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Microsoft AI for Good Lab">
            <a:extLst>
              <a:ext uri="{FF2B5EF4-FFF2-40B4-BE49-F238E27FC236}">
                <a16:creationId xmlns:a16="http://schemas.microsoft.com/office/drawing/2014/main" id="{AC7F559A-0944-E6F2-5DD0-5D9A125E24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 userDrawn="1"/>
        </p:nvSpPr>
        <p:spPr>
          <a:xfrm>
            <a:off x="1015999" y="6445250"/>
            <a:ext cx="2755901" cy="142347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800" b="0" i="0" kern="1200">
                <a:solidFill>
                  <a:srgbClr val="3C3C41"/>
                </a:solidFill>
                <a:latin typeface="Segoe Pro"/>
                <a:ea typeface="+mn-ea"/>
                <a:cs typeface="Segoe Pro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150"/>
              </a:spcBef>
            </a:pPr>
            <a:r>
              <a:rPr lang="en-US" kern="100">
                <a:solidFill>
                  <a:srgbClr val="45414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Microsoft AI for Good Lab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A77DE73F-CBDD-F8CE-634D-8FCC19E0E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462565" y="6473372"/>
            <a:ext cx="330200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fld id="{1D1C8AB6-B7CE-4964-AC76-0A912756BEF4}" type="slidenum">
              <a:rPr lang="en-US" sz="800" smtClean="0">
                <a:solidFill>
                  <a:srgbClr val="454142"/>
                </a:solidFill>
              </a:rPr>
              <a:pPr algn="ctr"/>
              <a:t>‹#›</a:t>
            </a:fld>
            <a:endParaRPr lang="en-US" sz="800">
              <a:solidFill>
                <a:srgbClr val="45414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762366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 2 AI4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title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615553"/>
          </a:xfrm>
        </p:spPr>
        <p:txBody>
          <a:bodyPr/>
          <a:lstStyle>
            <a:lvl1pPr marL="0"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0" kern="1200" cap="none" spc="-70" baseline="0" dirty="0">
                <a:ln w="3175">
                  <a:noFill/>
                </a:ln>
                <a:gradFill>
                  <a:gsLst>
                    <a:gs pos="0">
                      <a:srgbClr val="2A446F"/>
                    </a:gs>
                    <a:gs pos="100000">
                      <a:srgbClr val="3BBBA6"/>
                    </a:gs>
                    <a:gs pos="55000">
                      <a:srgbClr val="0078D4"/>
                    </a:gs>
                  </a:gsLst>
                  <a:lin ang="4800000" scaled="0"/>
                </a:gradFill>
                <a:effectLst/>
                <a:latin typeface="+mj-lt"/>
                <a:ea typeface="+mn-ea"/>
                <a:cs typeface="Segoe UI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4" name="Text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7325021" cy="1692771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spcAft>
                <a:spcPts val="1200"/>
              </a:spcAft>
              <a:buNone/>
              <a:defRPr sz="2000">
                <a:solidFill>
                  <a:srgbClr val="454142"/>
                </a:solidFill>
              </a:defRPr>
            </a:lvl1pPr>
            <a:lvl2pPr marL="228600" indent="0">
              <a:spcBef>
                <a:spcPts val="0"/>
              </a:spcBef>
              <a:spcAft>
                <a:spcPts val="1200"/>
              </a:spcAft>
              <a:buNone/>
              <a:defRPr sz="1600">
                <a:solidFill>
                  <a:srgbClr val="454142"/>
                </a:solidFill>
              </a:defRPr>
            </a:lvl2pPr>
            <a:lvl3pPr marL="457200" indent="0">
              <a:spcBef>
                <a:spcPts val="0"/>
              </a:spcBef>
              <a:spcAft>
                <a:spcPts val="1200"/>
              </a:spcAft>
              <a:buNone/>
              <a:defRPr sz="1200">
                <a:solidFill>
                  <a:srgbClr val="454142"/>
                </a:solidFill>
              </a:defRPr>
            </a:lvl3pPr>
            <a:lvl4pPr marL="685800" indent="0">
              <a:spcBef>
                <a:spcPts val="0"/>
              </a:spcBef>
              <a:spcAft>
                <a:spcPts val="1200"/>
              </a:spcAft>
              <a:buNone/>
              <a:defRPr sz="1100">
                <a:solidFill>
                  <a:srgbClr val="454142"/>
                </a:solidFill>
              </a:defRPr>
            </a:lvl4pPr>
            <a:lvl5pPr marL="914400" indent="0">
              <a:spcBef>
                <a:spcPts val="0"/>
              </a:spcBef>
              <a:spcAft>
                <a:spcPts val="1200"/>
              </a:spcAft>
              <a:buNone/>
              <a:defRPr sz="1100">
                <a:solidFill>
                  <a:srgbClr val="45414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">
            <a:extLst>
              <a:ext uri="{FF2B5EF4-FFF2-40B4-BE49-F238E27FC236}">
                <a16:creationId xmlns:a16="http://schemas.microsoft.com/office/drawing/2014/main" id="{38573BFA-7E29-0B51-063E-8249AB0A70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90" y="3488758"/>
            <a:ext cx="3538661" cy="646331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spcAft>
                <a:spcPts val="1200"/>
              </a:spcAft>
              <a:buNone/>
              <a:defRPr sz="1400">
                <a:solidFill>
                  <a:srgbClr val="454142"/>
                </a:solidFill>
              </a:defRPr>
            </a:lvl1pPr>
            <a:lvl2pPr marL="228600" indent="0">
              <a:spcBef>
                <a:spcPts val="0"/>
              </a:spcBef>
              <a:spcAft>
                <a:spcPts val="1200"/>
              </a:spcAft>
              <a:buNone/>
              <a:defRPr sz="1600">
                <a:solidFill>
                  <a:srgbClr val="454142"/>
                </a:solidFill>
              </a:defRPr>
            </a:lvl2pPr>
            <a:lvl3pPr marL="457200" indent="0">
              <a:spcBef>
                <a:spcPts val="0"/>
              </a:spcBef>
              <a:spcAft>
                <a:spcPts val="1200"/>
              </a:spcAft>
              <a:buNone/>
              <a:defRPr sz="1200">
                <a:solidFill>
                  <a:srgbClr val="454142"/>
                </a:solidFill>
              </a:defRPr>
            </a:lvl3pPr>
            <a:lvl4pPr marL="685800" indent="0">
              <a:spcBef>
                <a:spcPts val="0"/>
              </a:spcBef>
              <a:spcAft>
                <a:spcPts val="1200"/>
              </a:spcAft>
              <a:buNone/>
              <a:defRPr sz="1100">
                <a:solidFill>
                  <a:srgbClr val="454142"/>
                </a:solidFill>
              </a:defRPr>
            </a:lvl4pPr>
            <a:lvl5pPr marL="914400" indent="0">
              <a:spcBef>
                <a:spcPts val="0"/>
              </a:spcBef>
              <a:spcAft>
                <a:spcPts val="1200"/>
              </a:spcAft>
              <a:buNone/>
              <a:defRPr sz="1100">
                <a:solidFill>
                  <a:srgbClr val="454142"/>
                </a:solidFill>
              </a:defRPr>
            </a:lvl5pPr>
          </a:lstStyle>
          <a:p>
            <a:pPr lvl="0"/>
            <a:r>
              <a:rPr lang="en-US"/>
              <a:t>Smaller text box for secondary information or in depth analysis. Support text paragraph, bullets, or additional details.</a:t>
            </a:r>
          </a:p>
        </p:txBody>
      </p:sp>
      <p:sp>
        <p:nvSpPr>
          <p:cNvPr id="9" name="Text">
            <a:extLst>
              <a:ext uri="{FF2B5EF4-FFF2-40B4-BE49-F238E27FC236}">
                <a16:creationId xmlns:a16="http://schemas.microsoft.com/office/drawing/2014/main" id="{AA96824B-2379-A9CC-48D5-BA56B75C0B5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72750" y="3488758"/>
            <a:ext cx="3538661" cy="646331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spcAft>
                <a:spcPts val="1200"/>
              </a:spcAft>
              <a:buNone/>
              <a:defRPr sz="1400">
                <a:solidFill>
                  <a:srgbClr val="454142"/>
                </a:solidFill>
              </a:defRPr>
            </a:lvl1pPr>
            <a:lvl2pPr marL="228600" indent="0">
              <a:spcBef>
                <a:spcPts val="0"/>
              </a:spcBef>
              <a:spcAft>
                <a:spcPts val="1200"/>
              </a:spcAft>
              <a:buNone/>
              <a:defRPr sz="1600">
                <a:solidFill>
                  <a:srgbClr val="454142"/>
                </a:solidFill>
              </a:defRPr>
            </a:lvl2pPr>
            <a:lvl3pPr marL="457200" indent="0">
              <a:spcBef>
                <a:spcPts val="0"/>
              </a:spcBef>
              <a:spcAft>
                <a:spcPts val="1200"/>
              </a:spcAft>
              <a:buNone/>
              <a:defRPr sz="1200">
                <a:solidFill>
                  <a:srgbClr val="454142"/>
                </a:solidFill>
              </a:defRPr>
            </a:lvl3pPr>
            <a:lvl4pPr marL="685800" indent="0">
              <a:spcBef>
                <a:spcPts val="0"/>
              </a:spcBef>
              <a:spcAft>
                <a:spcPts val="1200"/>
              </a:spcAft>
              <a:buNone/>
              <a:defRPr sz="1100">
                <a:solidFill>
                  <a:srgbClr val="454142"/>
                </a:solidFill>
              </a:defRPr>
            </a:lvl4pPr>
            <a:lvl5pPr marL="914400" indent="0">
              <a:spcBef>
                <a:spcPts val="0"/>
              </a:spcBef>
              <a:spcAft>
                <a:spcPts val="1200"/>
              </a:spcAft>
              <a:buNone/>
              <a:defRPr sz="1100">
                <a:solidFill>
                  <a:srgbClr val="454142"/>
                </a:solidFill>
              </a:defRPr>
            </a:lvl5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Smaller text box for secondary information or in depth analysis. Support text paragraph, bullets, or additional details.</a:t>
            </a:r>
          </a:p>
        </p:txBody>
      </p:sp>
      <p:sp>
        <p:nvSpPr>
          <p:cNvPr id="3" name="Microsoft confidential">
            <a:extLst>
              <a:ext uri="{FF2B5EF4-FFF2-40B4-BE49-F238E27FC236}">
                <a16:creationId xmlns:a16="http://schemas.microsoft.com/office/drawing/2014/main" id="{9F561088-7189-A7A2-203E-896AF6F56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 userDrawn="1"/>
        </p:nvSpPr>
        <p:spPr>
          <a:xfrm>
            <a:off x="5155510" y="6445250"/>
            <a:ext cx="2755901" cy="142347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800" b="0" i="0" kern="1200">
                <a:solidFill>
                  <a:srgbClr val="3C3C41"/>
                </a:solidFill>
                <a:latin typeface="Segoe Pro"/>
                <a:ea typeface="+mn-ea"/>
                <a:cs typeface="Segoe Pro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150"/>
              </a:spcBef>
            </a:pPr>
            <a:r>
              <a:rPr lang="en-US" kern="100">
                <a:solidFill>
                  <a:srgbClr val="45414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Microsoft </a:t>
            </a:r>
            <a:r>
              <a:rPr lang="en-US" sz="800" b="0" i="0" u="none" strike="noStrike" kern="1200">
                <a:solidFill>
                  <a:srgbClr val="454142"/>
                </a:solidFill>
                <a:effectLst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confidential</a:t>
            </a:r>
            <a:endParaRPr lang="en-US" kern="100">
              <a:solidFill>
                <a:srgbClr val="45414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Microsoft AI for Good Lab">
            <a:extLst>
              <a:ext uri="{FF2B5EF4-FFF2-40B4-BE49-F238E27FC236}">
                <a16:creationId xmlns:a16="http://schemas.microsoft.com/office/drawing/2014/main" id="{AC7F559A-0944-E6F2-5DD0-5D9A125E24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 userDrawn="1"/>
        </p:nvSpPr>
        <p:spPr>
          <a:xfrm>
            <a:off x="1015999" y="6445250"/>
            <a:ext cx="2755901" cy="142347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800" b="0" i="0" kern="1200">
                <a:solidFill>
                  <a:srgbClr val="3C3C41"/>
                </a:solidFill>
                <a:latin typeface="Segoe Pro"/>
                <a:ea typeface="+mn-ea"/>
                <a:cs typeface="Segoe Pro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150"/>
              </a:spcBef>
            </a:pPr>
            <a:r>
              <a:rPr lang="en-US" kern="100">
                <a:solidFill>
                  <a:srgbClr val="45414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Microsoft AI for Good Lab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A77DE73F-CBDD-F8CE-634D-8FCC19E0E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462565" y="6473372"/>
            <a:ext cx="330200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fld id="{1D1C8AB6-B7CE-4964-AC76-0A912756BEF4}" type="slidenum">
              <a:rPr lang="en-US" sz="800" smtClean="0">
                <a:solidFill>
                  <a:srgbClr val="454142"/>
                </a:solidFill>
              </a:rPr>
              <a:pPr algn="ctr"/>
              <a:t>‹#›</a:t>
            </a:fld>
            <a:endParaRPr lang="en-US" sz="800">
              <a:solidFill>
                <a:srgbClr val="45414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850928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 No Footer AI4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title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615553"/>
          </a:xfrm>
        </p:spPr>
        <p:txBody>
          <a:bodyPr/>
          <a:lstStyle>
            <a:lvl1pPr marL="0"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0" kern="1200" cap="none" spc="-70" baseline="0" dirty="0">
                <a:ln w="3175">
                  <a:noFill/>
                </a:ln>
                <a:gradFill>
                  <a:gsLst>
                    <a:gs pos="0">
                      <a:srgbClr val="2A446F"/>
                    </a:gs>
                    <a:gs pos="100000">
                      <a:srgbClr val="3BBBA6"/>
                    </a:gs>
                    <a:gs pos="55000">
                      <a:srgbClr val="0078D4"/>
                    </a:gs>
                  </a:gsLst>
                  <a:lin ang="4800000" scaled="0"/>
                </a:gradFill>
                <a:effectLst/>
                <a:latin typeface="+mj-lt"/>
                <a:ea typeface="+mn-ea"/>
                <a:cs typeface="Segoe UI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4" name="Text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1692771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spcAft>
                <a:spcPts val="1200"/>
              </a:spcAft>
              <a:buNone/>
              <a:defRPr sz="2000">
                <a:solidFill>
                  <a:srgbClr val="454142"/>
                </a:solidFill>
              </a:defRPr>
            </a:lvl1pPr>
            <a:lvl2pPr marL="228600" indent="0">
              <a:spcBef>
                <a:spcPts val="0"/>
              </a:spcBef>
              <a:spcAft>
                <a:spcPts val="1200"/>
              </a:spcAft>
              <a:buNone/>
              <a:defRPr sz="1600">
                <a:solidFill>
                  <a:srgbClr val="454142"/>
                </a:solidFill>
              </a:defRPr>
            </a:lvl2pPr>
            <a:lvl3pPr marL="457200" indent="0">
              <a:spcBef>
                <a:spcPts val="0"/>
              </a:spcBef>
              <a:spcAft>
                <a:spcPts val="1200"/>
              </a:spcAft>
              <a:buNone/>
              <a:defRPr sz="1200">
                <a:solidFill>
                  <a:srgbClr val="454142"/>
                </a:solidFill>
              </a:defRPr>
            </a:lvl3pPr>
            <a:lvl4pPr marL="685800" indent="0">
              <a:spcBef>
                <a:spcPts val="0"/>
              </a:spcBef>
              <a:spcAft>
                <a:spcPts val="1200"/>
              </a:spcAft>
              <a:buNone/>
              <a:defRPr sz="1100">
                <a:solidFill>
                  <a:srgbClr val="454142"/>
                </a:solidFill>
              </a:defRPr>
            </a:lvl4pPr>
            <a:lvl5pPr marL="914400" indent="0">
              <a:spcBef>
                <a:spcPts val="0"/>
              </a:spcBef>
              <a:spcAft>
                <a:spcPts val="1200"/>
              </a:spcAft>
              <a:buNone/>
              <a:defRPr sz="1100">
                <a:solidFill>
                  <a:srgbClr val="45414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13572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Walking Deck">
    <p:bg>
      <p:bgPr>
        <a:solidFill>
          <a:srgbClr val="091F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Background image">
            <a:extLst>
              <a:ext uri="{FF2B5EF4-FFF2-40B4-BE49-F238E27FC236}">
                <a16:creationId xmlns:a16="http://schemas.microsoft.com/office/drawing/2014/main" id="{4FBD252A-FBD9-2EB9-E161-42536C5D3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9" name="Presentation title"/>
          <p:cNvSpPr>
            <a:spLocks noGrp="1"/>
          </p:cNvSpPr>
          <p:nvPr>
            <p:ph type="title" hasCustomPrompt="1"/>
          </p:nvPr>
        </p:nvSpPr>
        <p:spPr>
          <a:xfrm>
            <a:off x="584200" y="2147493"/>
            <a:ext cx="4051335" cy="1846659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br>
              <a:rPr lang="en-US"/>
            </a:br>
            <a:r>
              <a:rPr lang="en-US"/>
              <a:t>Event name or presentation title </a:t>
            </a:r>
          </a:p>
        </p:txBody>
      </p:sp>
      <p:sp>
        <p:nvSpPr>
          <p:cNvPr id="5" name="Subtitile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4191000"/>
            <a:ext cx="308864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sp>
        <p:nvSpPr>
          <p:cNvPr id="2" name="Date">
            <a:extLst>
              <a:ext uri="{FF2B5EF4-FFF2-40B4-BE49-F238E27FC236}">
                <a16:creationId xmlns:a16="http://schemas.microsoft.com/office/drawing/2014/main" id="{335AE57E-4862-1B44-287D-7C91FE28CE6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2042" y="6446520"/>
            <a:ext cx="1645920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3" name="Microsoft confidential">
            <a:extLst>
              <a:ext uri="{FF2B5EF4-FFF2-40B4-BE49-F238E27FC236}">
                <a16:creationId xmlns:a16="http://schemas.microsoft.com/office/drawing/2014/main" id="{AE4F47F6-E613-C19C-F294-CF902BF612F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471054" y="6446520"/>
            <a:ext cx="6336792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Microsoft confidential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3161CBA-5605-C44B-36C1-1B0F3C3DC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84200" y="585788"/>
            <a:ext cx="3613460" cy="336576"/>
            <a:chOff x="584200" y="585788"/>
            <a:chExt cx="3613460" cy="336576"/>
          </a:xfrm>
        </p:grpSpPr>
        <p:pic>
          <p:nvPicPr>
            <p:cNvPr id="42" name="AI for Good Lab">
              <a:extLst>
                <a:ext uri="{FF2B5EF4-FFF2-40B4-BE49-F238E27FC236}">
                  <a16:creationId xmlns:a16="http://schemas.microsoft.com/office/drawing/2014/main" id="{9375B25D-67AC-1026-F561-388705BD776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229986" y="585789"/>
              <a:ext cx="1967674" cy="336575"/>
            </a:xfrm>
            <a:prstGeom prst="rect">
              <a:avLst/>
            </a:prstGeom>
          </p:spPr>
        </p:pic>
        <p:pic>
          <p:nvPicPr>
            <p:cNvPr id="43" name="MS logo white - EMF" descr="Microsoft logo white text version">
              <a:extLst>
                <a:ext uri="{FF2B5EF4-FFF2-40B4-BE49-F238E27FC236}">
                  <a16:creationId xmlns:a16="http://schemas.microsoft.com/office/drawing/2014/main" id="{0A71AAC9-9501-6818-10FF-AABA94695A3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black">
            <a:xfrm>
              <a:off x="584200" y="585788"/>
              <a:ext cx="1366245" cy="292608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AB6BECFB-2BD4-1476-3BE9-ECCF0C2B6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/>
          <a:stretch/>
        </p:blipFill>
        <p:spPr>
          <a:xfrm>
            <a:off x="8722145" y="2655217"/>
            <a:ext cx="1853467" cy="1853466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C098A26-0D5A-707A-B809-43C7B9A4CE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78726" y="498952"/>
            <a:ext cx="1600884" cy="1600884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E40C232-9160-3AAD-44D7-3A1568A56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88593" y="2507850"/>
            <a:ext cx="1418576" cy="1418575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6C51FEF-58A7-52B1-581B-8553CE66D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46873" y="1496514"/>
            <a:ext cx="1600884" cy="1600884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>
            <a:outerShdw blurRad="50800" dist="508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DFB6047-CEF8-B09E-4B6C-6363140AC6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881025" y="471356"/>
            <a:ext cx="1457070" cy="1457070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DD2FEF7-C9C7-C47F-8B58-4E8101CDF7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273731" y="4082207"/>
            <a:ext cx="1334070" cy="1334070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85179FF-DBEE-DB08-7690-EE346169D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73075" y="3558662"/>
            <a:ext cx="1670987" cy="1670986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>
            <a:outerShdw blurRad="50800" dist="508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14AB885-F69B-F471-801A-BA298EE050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29262" y="4671978"/>
            <a:ext cx="1334071" cy="1334070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5C3924C-B919-73D6-78F4-706E49565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90654" y="2485258"/>
            <a:ext cx="1418575" cy="1418575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>
            <a:outerShdw blurRad="50800" dist="1016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DCFDA5B-D25D-0EED-6231-D88FE021EF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36731" y="5102515"/>
            <a:ext cx="1116511" cy="1116511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74FF4DA-C4FF-8496-BFEA-5CB5771A9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80412" y="4548953"/>
            <a:ext cx="680695" cy="680695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>
            <a:outerShdw blurRad="50800" dist="1016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F04FC2D-B0AF-662F-F929-F8EB77C934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632018" y="-129455"/>
            <a:ext cx="2248535" cy="2248535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>
            <a:outerShdw blurRad="50800" dist="1016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B527B9B-04EB-1FC5-0A8D-BF5A8AB407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31587" y="5340471"/>
            <a:ext cx="613088" cy="613087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770F406-261B-05D1-0194-2187BD6F2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983658" y="1675094"/>
            <a:ext cx="1158496" cy="1158496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>
            <a:outerShdw blurRad="50800" dist="889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9005F28-4B44-5BAE-4AB1-DBBF9B1693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64949" y="1554483"/>
            <a:ext cx="978318" cy="978318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>
            <a:outerShdw blurRad="76200" dist="1016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3" name="Picture 2">
            <a:extLst>
              <a:ext uri="{FF2B5EF4-FFF2-40B4-BE49-F238E27FC236}">
                <a16:creationId xmlns:a16="http://schemas.microsoft.com/office/drawing/2014/main" id="{28FEC4B0-6690-E980-157D-0FD0C07F64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752592" y="3766942"/>
            <a:ext cx="1334070" cy="1334070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>
            <a:outerShdw blurRad="50800" dist="1016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2862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31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33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34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36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37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39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>
        <p15:guide id="3" pos="6144">
          <p15:clr>
            <a:srgbClr val="5ACBF0"/>
          </p15:clr>
        </p15:guide>
        <p15:guide id="4" orient="horz" pos="2448">
          <p15:clr>
            <a:srgbClr val="FBAE40"/>
          </p15:clr>
        </p15:guide>
        <p15:guide id="5" orient="horz" pos="26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Square Photo AI4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title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4491737" cy="1231106"/>
          </a:xfrm>
        </p:spPr>
        <p:txBody>
          <a:bodyPr/>
          <a:lstStyle>
            <a:lvl1pPr marL="0"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0" kern="1200" cap="none" spc="-70" baseline="0" dirty="0">
                <a:ln w="3175">
                  <a:noFill/>
                </a:ln>
                <a:gradFill>
                  <a:gsLst>
                    <a:gs pos="0">
                      <a:srgbClr val="2A446F"/>
                    </a:gs>
                    <a:gs pos="100000">
                      <a:srgbClr val="3BBBA6"/>
                    </a:gs>
                    <a:gs pos="55000">
                      <a:srgbClr val="0078D4"/>
                    </a:gs>
                  </a:gsLst>
                  <a:lin ang="4800000" scaled="0"/>
                </a:gradFill>
                <a:effectLst/>
                <a:latin typeface="+mj-lt"/>
                <a:ea typeface="+mn-ea"/>
                <a:cs typeface="Segoe UI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4" name="Text"/>
          <p:cNvSpPr>
            <a:spLocks noGrp="1"/>
          </p:cNvSpPr>
          <p:nvPr>
            <p:ph type="body" sz="quarter" idx="10"/>
          </p:nvPr>
        </p:nvSpPr>
        <p:spPr>
          <a:xfrm>
            <a:off x="586390" y="2450370"/>
            <a:ext cx="4491737" cy="1692771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spcAft>
                <a:spcPts val="1200"/>
              </a:spcAft>
              <a:buNone/>
              <a:defRPr sz="2000">
                <a:solidFill>
                  <a:srgbClr val="454142"/>
                </a:solidFill>
              </a:defRPr>
            </a:lvl1pPr>
            <a:lvl2pPr marL="228600" indent="0">
              <a:spcBef>
                <a:spcPts val="0"/>
              </a:spcBef>
              <a:spcAft>
                <a:spcPts val="1200"/>
              </a:spcAft>
              <a:buNone/>
              <a:defRPr sz="1600">
                <a:solidFill>
                  <a:srgbClr val="454142"/>
                </a:solidFill>
              </a:defRPr>
            </a:lvl2pPr>
            <a:lvl3pPr marL="457200" indent="0">
              <a:spcBef>
                <a:spcPts val="0"/>
              </a:spcBef>
              <a:spcAft>
                <a:spcPts val="1200"/>
              </a:spcAft>
              <a:buNone/>
              <a:defRPr sz="1200">
                <a:solidFill>
                  <a:srgbClr val="454142"/>
                </a:solidFill>
              </a:defRPr>
            </a:lvl3pPr>
            <a:lvl4pPr marL="685800" indent="0">
              <a:spcBef>
                <a:spcPts val="0"/>
              </a:spcBef>
              <a:spcAft>
                <a:spcPts val="1200"/>
              </a:spcAft>
              <a:buNone/>
              <a:defRPr sz="1100">
                <a:solidFill>
                  <a:srgbClr val="454142"/>
                </a:solidFill>
              </a:defRPr>
            </a:lvl4pPr>
            <a:lvl5pPr marL="914400" indent="0">
              <a:spcBef>
                <a:spcPts val="0"/>
              </a:spcBef>
              <a:spcAft>
                <a:spcPts val="1200"/>
              </a:spcAft>
              <a:buNone/>
              <a:defRPr sz="1100">
                <a:solidFill>
                  <a:srgbClr val="45414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8" name="Picture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6DACBCC-4F25-13BC-25AB-3B5BE8FDC6B9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5332127" y="0"/>
            <a:ext cx="6859873" cy="6858000"/>
          </a:xfrm>
          <a:prstGeom prst="rect">
            <a:avLst/>
          </a:prstGeom>
          <a:solidFill>
            <a:srgbClr val="F4F4F7"/>
          </a:soli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3" name="Microsoft confidential">
            <a:extLst>
              <a:ext uri="{FF2B5EF4-FFF2-40B4-BE49-F238E27FC236}">
                <a16:creationId xmlns:a16="http://schemas.microsoft.com/office/drawing/2014/main" id="{9F561088-7189-A7A2-203E-896AF6F56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 userDrawn="1"/>
        </p:nvSpPr>
        <p:spPr>
          <a:xfrm>
            <a:off x="2324099" y="6445250"/>
            <a:ext cx="2755901" cy="142347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800" b="0" i="0" kern="1200">
                <a:solidFill>
                  <a:srgbClr val="3C3C41"/>
                </a:solidFill>
                <a:latin typeface="Segoe Pro"/>
                <a:ea typeface="+mn-ea"/>
                <a:cs typeface="Segoe Pro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algn="r">
              <a:spcBef>
                <a:spcPts val="150"/>
              </a:spcBef>
            </a:pPr>
            <a:r>
              <a:rPr lang="en-US" kern="100">
                <a:solidFill>
                  <a:srgbClr val="45414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Microsoft </a:t>
            </a:r>
            <a:r>
              <a:rPr lang="en-US" sz="800" b="0" i="0" u="none" strike="noStrike" kern="1200">
                <a:solidFill>
                  <a:srgbClr val="454142"/>
                </a:solidFill>
                <a:effectLst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confidential</a:t>
            </a:r>
            <a:endParaRPr lang="en-US" kern="100">
              <a:solidFill>
                <a:srgbClr val="45414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Microsoft AI for Good Lab">
            <a:extLst>
              <a:ext uri="{FF2B5EF4-FFF2-40B4-BE49-F238E27FC236}">
                <a16:creationId xmlns:a16="http://schemas.microsoft.com/office/drawing/2014/main" id="{AC7F559A-0944-E6F2-5DD0-5D9A125E24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 userDrawn="1"/>
        </p:nvSpPr>
        <p:spPr>
          <a:xfrm>
            <a:off x="1015999" y="6445250"/>
            <a:ext cx="2755901" cy="142347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800" b="0" i="0" kern="1200">
                <a:solidFill>
                  <a:srgbClr val="3C3C41"/>
                </a:solidFill>
                <a:latin typeface="Segoe Pro"/>
                <a:ea typeface="+mn-ea"/>
                <a:cs typeface="Segoe Pro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150"/>
              </a:spcBef>
            </a:pPr>
            <a:r>
              <a:rPr lang="en-US" kern="100">
                <a:solidFill>
                  <a:srgbClr val="45414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Microsoft AI for Good Lab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A77DE73F-CBDD-F8CE-634D-8FCC19E0E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462565" y="6473372"/>
            <a:ext cx="330200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fld id="{1D1C8AB6-B7CE-4964-AC76-0A912756BEF4}" type="slidenum">
              <a:rPr lang="en-US" sz="800" smtClean="0">
                <a:solidFill>
                  <a:srgbClr val="454142"/>
                </a:solidFill>
              </a:rPr>
              <a:pPr algn="ctr"/>
              <a:t>‹#›</a:t>
            </a:fld>
            <a:endParaRPr lang="en-US" sz="800" err="1">
              <a:solidFill>
                <a:srgbClr val="45414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547723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Photo + Call Out AI4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title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4491737" cy="615553"/>
          </a:xfrm>
        </p:spPr>
        <p:txBody>
          <a:bodyPr/>
          <a:lstStyle>
            <a:lvl1pPr marL="0"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0" kern="1200" cap="none" spc="-70" baseline="0" dirty="0">
                <a:ln w="3175">
                  <a:noFill/>
                </a:ln>
                <a:gradFill>
                  <a:gsLst>
                    <a:gs pos="0">
                      <a:srgbClr val="2A446F"/>
                    </a:gs>
                    <a:gs pos="100000">
                      <a:srgbClr val="3BBBA6"/>
                    </a:gs>
                    <a:gs pos="55000">
                      <a:srgbClr val="0078D4"/>
                    </a:gs>
                  </a:gsLst>
                  <a:lin ang="4800000" scaled="0"/>
                </a:gradFill>
                <a:effectLst/>
                <a:latin typeface="+mj-lt"/>
                <a:ea typeface="+mn-ea"/>
                <a:cs typeface="Segoe UI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4" name="Text"/>
          <p:cNvSpPr>
            <a:spLocks noGrp="1"/>
          </p:cNvSpPr>
          <p:nvPr>
            <p:ph type="body" sz="quarter" idx="10"/>
          </p:nvPr>
        </p:nvSpPr>
        <p:spPr>
          <a:xfrm>
            <a:off x="586390" y="1505149"/>
            <a:ext cx="4491737" cy="307777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spcAft>
                <a:spcPts val="1200"/>
              </a:spcAft>
              <a:buNone/>
              <a:defRPr sz="2000">
                <a:solidFill>
                  <a:srgbClr val="454142"/>
                </a:solidFill>
              </a:defRPr>
            </a:lvl1pPr>
            <a:lvl2pPr marL="228600" indent="0">
              <a:spcBef>
                <a:spcPts val="0"/>
              </a:spcBef>
              <a:spcAft>
                <a:spcPts val="1200"/>
              </a:spcAft>
              <a:buNone/>
              <a:defRPr sz="1600">
                <a:solidFill>
                  <a:srgbClr val="454142"/>
                </a:solidFill>
              </a:defRPr>
            </a:lvl2pPr>
            <a:lvl3pPr marL="457200" indent="0">
              <a:spcBef>
                <a:spcPts val="0"/>
              </a:spcBef>
              <a:spcAft>
                <a:spcPts val="1200"/>
              </a:spcAft>
              <a:buNone/>
              <a:defRPr sz="1200">
                <a:solidFill>
                  <a:srgbClr val="454142"/>
                </a:solidFill>
              </a:defRPr>
            </a:lvl3pPr>
            <a:lvl4pPr marL="685800" indent="0">
              <a:spcBef>
                <a:spcPts val="0"/>
              </a:spcBef>
              <a:spcAft>
                <a:spcPts val="1200"/>
              </a:spcAft>
              <a:buNone/>
              <a:defRPr sz="1100">
                <a:solidFill>
                  <a:srgbClr val="454142"/>
                </a:solidFill>
              </a:defRPr>
            </a:lvl4pPr>
            <a:lvl5pPr marL="914400" indent="0">
              <a:spcBef>
                <a:spcPts val="0"/>
              </a:spcBef>
              <a:spcAft>
                <a:spcPts val="1200"/>
              </a:spcAft>
              <a:buNone/>
              <a:defRPr sz="1100">
                <a:solidFill>
                  <a:srgbClr val="45414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Picture">
            <a:extLst>
              <a:ext uri="{FF2B5EF4-FFF2-40B4-BE49-F238E27FC236}">
                <a16:creationId xmlns:a16="http://schemas.microsoft.com/office/drawing/2014/main" id="{86DACBCC-4F25-13BC-25AB-3B5BE8FDC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5332127" y="0"/>
            <a:ext cx="6859873" cy="6858000"/>
          </a:xfrm>
          <a:prstGeom prst="rect">
            <a:avLst/>
          </a:prstGeom>
          <a:solidFill>
            <a:srgbClr val="F4F4F7"/>
          </a:soli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15884A7-BF32-1797-DA00-36D3FA59920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376528" y="2854959"/>
            <a:ext cx="4529137" cy="1542225"/>
          </a:xfrm>
          <a:gradFill flip="none" rotWithShape="1">
            <a:gsLst>
              <a:gs pos="0">
                <a:srgbClr val="E8E6DF"/>
              </a:gs>
              <a:gs pos="55000">
                <a:srgbClr val="D7D2CB"/>
              </a:gs>
              <a:gs pos="73000">
                <a:srgbClr val="D7D2CB"/>
              </a:gs>
              <a:gs pos="100000">
                <a:srgbClr val="E8E6DF"/>
              </a:gs>
            </a:gsLst>
            <a:lin ang="270000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>
              <a:defRPr lang="en-US" sz="1600" b="0" dirty="0" smtClean="0">
                <a:solidFill>
                  <a:srgbClr val="454142"/>
                </a:solidFill>
                <a:cs typeface="+mn-cs"/>
              </a:defRPr>
            </a:lvl1pPr>
            <a:lvl2pPr>
              <a:defRPr lang="en-US" sz="1765" dirty="0" smtClean="0">
                <a:solidFill>
                  <a:schemeClr val="lt1"/>
                </a:solidFill>
              </a:defRPr>
            </a:lvl2pPr>
            <a:lvl3pPr>
              <a:defRPr lang="en-US" sz="1765" dirty="0" smtClean="0">
                <a:solidFill>
                  <a:schemeClr val="lt1"/>
                </a:solidFill>
              </a:defRPr>
            </a:lvl3pPr>
            <a:lvl4pPr>
              <a:defRPr lang="en-US" sz="1765" dirty="0" smtClean="0">
                <a:solidFill>
                  <a:schemeClr val="lt1"/>
                </a:solidFill>
              </a:defRPr>
            </a:lvl4pPr>
            <a:lvl5pPr>
              <a:defRPr lang="en-US" sz="1765" dirty="0">
                <a:solidFill>
                  <a:schemeClr val="lt1"/>
                </a:solidFill>
              </a:defRPr>
            </a:lvl5pPr>
          </a:lstStyle>
          <a:p>
            <a:pPr lvl="0" defTabSz="914367">
              <a:spcAft>
                <a:spcPts val="600"/>
              </a:spcAft>
            </a:pPr>
            <a:r>
              <a:rPr lang="en-GB"/>
              <a:t>Click to edit Master text styles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358FD6E2-F990-BDA5-936C-CFD059E16DD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86390" y="4397789"/>
            <a:ext cx="5699947" cy="1543432"/>
          </a:xfrm>
          <a:gradFill>
            <a:gsLst>
              <a:gs pos="0">
                <a:srgbClr val="2A446F"/>
              </a:gs>
              <a:gs pos="45000">
                <a:srgbClr val="091F2C"/>
              </a:gs>
              <a:gs pos="78000">
                <a:srgbClr val="091F2C"/>
              </a:gs>
              <a:gs pos="100000">
                <a:srgbClr val="2A446F"/>
              </a:gs>
            </a:gsLst>
            <a:lin ang="2700000" scaled="1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>
              <a:defRPr lang="en-US" sz="1600" b="0" dirty="0" smtClean="0"/>
            </a:lvl1pPr>
          </a:lstStyle>
          <a:p>
            <a:pPr lvl="0" defTabSz="914367">
              <a:spcAft>
                <a:spcPts val="600"/>
              </a:spcAft>
            </a:pPr>
            <a:r>
              <a:rPr lang="en-GB"/>
              <a:t>Click to edit Master text styles</a:t>
            </a:r>
          </a:p>
        </p:txBody>
      </p:sp>
      <p:sp>
        <p:nvSpPr>
          <p:cNvPr id="3" name="Microsoft confidential">
            <a:extLst>
              <a:ext uri="{FF2B5EF4-FFF2-40B4-BE49-F238E27FC236}">
                <a16:creationId xmlns:a16="http://schemas.microsoft.com/office/drawing/2014/main" id="{9F561088-7189-A7A2-203E-896AF6F56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 userDrawn="1"/>
        </p:nvSpPr>
        <p:spPr>
          <a:xfrm>
            <a:off x="2324099" y="6445250"/>
            <a:ext cx="2755901" cy="142347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800" b="0" i="0" kern="1200">
                <a:solidFill>
                  <a:srgbClr val="3C3C41"/>
                </a:solidFill>
                <a:latin typeface="Segoe Pro"/>
                <a:ea typeface="+mn-ea"/>
                <a:cs typeface="Segoe Pro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algn="r">
              <a:spcBef>
                <a:spcPts val="150"/>
              </a:spcBef>
            </a:pPr>
            <a:r>
              <a:rPr lang="en-US" kern="100">
                <a:solidFill>
                  <a:srgbClr val="45414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Microsoft </a:t>
            </a:r>
            <a:r>
              <a:rPr lang="en-US" sz="800" b="0" i="0" u="none" strike="noStrike" kern="1200">
                <a:solidFill>
                  <a:srgbClr val="454142"/>
                </a:solidFill>
                <a:effectLst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confidential</a:t>
            </a:r>
            <a:endParaRPr lang="en-US" kern="100">
              <a:solidFill>
                <a:srgbClr val="45414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Microsoft AI for Good Lab">
            <a:extLst>
              <a:ext uri="{FF2B5EF4-FFF2-40B4-BE49-F238E27FC236}">
                <a16:creationId xmlns:a16="http://schemas.microsoft.com/office/drawing/2014/main" id="{AC7F559A-0944-E6F2-5DD0-5D9A125E24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 userDrawn="1"/>
        </p:nvSpPr>
        <p:spPr>
          <a:xfrm>
            <a:off x="1015999" y="6445250"/>
            <a:ext cx="2755901" cy="142347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800" b="0" i="0" kern="1200">
                <a:solidFill>
                  <a:srgbClr val="3C3C41"/>
                </a:solidFill>
                <a:latin typeface="Segoe Pro"/>
                <a:ea typeface="+mn-ea"/>
                <a:cs typeface="Segoe Pro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150"/>
              </a:spcBef>
            </a:pPr>
            <a:r>
              <a:rPr lang="en-US" kern="100">
                <a:solidFill>
                  <a:srgbClr val="45414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Microsoft AI for Good Lab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A77DE73F-CBDD-F8CE-634D-8FCC19E0E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462565" y="6473372"/>
            <a:ext cx="330200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fld id="{1D1C8AB6-B7CE-4964-AC76-0A912756BEF4}" type="slidenum">
              <a:rPr lang="en-US" sz="800" smtClean="0">
                <a:solidFill>
                  <a:srgbClr val="454142"/>
                </a:solidFill>
              </a:rPr>
              <a:pPr algn="ctr"/>
              <a:t>‹#›</a:t>
            </a:fld>
            <a:endParaRPr lang="en-US" sz="800" err="1">
              <a:solidFill>
                <a:srgbClr val="45414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639572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 animBg="1">
        <p:tmplLst>
          <p:tmpl>
            <p:tnLst>
              <p:par>
                <p:cTn presetID="42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1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1">
            <p:tnLst>
              <p:par>
                <p:cTn presetID="42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1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 build="p" animBg="1">
        <p:tmplLst>
          <p:tmpl>
            <p:tnLst>
              <p:par>
                <p:cTn presetID="47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2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1">
            <p:tnLst>
              <p:par>
                <p:cTn presetID="47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2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Small Photo AI4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7011417" cy="1231106"/>
          </a:xfrm>
        </p:spPr>
        <p:txBody>
          <a:bodyPr/>
          <a:lstStyle>
            <a:lvl1pPr marL="0"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0" kern="1200" cap="none" spc="-70" baseline="0" dirty="0">
                <a:ln w="3175">
                  <a:noFill/>
                </a:ln>
                <a:gradFill>
                  <a:gsLst>
                    <a:gs pos="0">
                      <a:srgbClr val="2A446F"/>
                    </a:gs>
                    <a:gs pos="100000">
                      <a:srgbClr val="3BBBA6"/>
                    </a:gs>
                    <a:gs pos="55000">
                      <a:srgbClr val="0078D4"/>
                    </a:gs>
                  </a:gsLst>
                  <a:lin ang="4800000" scaled="0"/>
                </a:gradFill>
                <a:effectLst/>
                <a:latin typeface="+mj-lt"/>
                <a:ea typeface="+mn-ea"/>
                <a:cs typeface="Segoe UI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2450370"/>
            <a:ext cx="4491737" cy="1692771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spcAft>
                <a:spcPts val="1200"/>
              </a:spcAft>
              <a:buNone/>
              <a:defRPr sz="2000">
                <a:solidFill>
                  <a:srgbClr val="454142"/>
                </a:solidFill>
              </a:defRPr>
            </a:lvl1pPr>
            <a:lvl2pPr marL="228600" indent="0">
              <a:spcBef>
                <a:spcPts val="0"/>
              </a:spcBef>
              <a:spcAft>
                <a:spcPts val="1200"/>
              </a:spcAft>
              <a:buNone/>
              <a:defRPr sz="1600">
                <a:solidFill>
                  <a:srgbClr val="454142"/>
                </a:solidFill>
              </a:defRPr>
            </a:lvl2pPr>
            <a:lvl3pPr marL="457200" indent="0">
              <a:spcBef>
                <a:spcPts val="0"/>
              </a:spcBef>
              <a:spcAft>
                <a:spcPts val="1200"/>
              </a:spcAft>
              <a:buNone/>
              <a:defRPr sz="1200">
                <a:solidFill>
                  <a:srgbClr val="454142"/>
                </a:solidFill>
              </a:defRPr>
            </a:lvl3pPr>
            <a:lvl4pPr marL="685800" indent="0">
              <a:spcBef>
                <a:spcPts val="0"/>
              </a:spcBef>
              <a:spcAft>
                <a:spcPts val="1200"/>
              </a:spcAft>
              <a:buNone/>
              <a:defRPr sz="1100">
                <a:solidFill>
                  <a:srgbClr val="454142"/>
                </a:solidFill>
              </a:defRPr>
            </a:lvl4pPr>
            <a:lvl5pPr marL="914400" indent="0">
              <a:spcBef>
                <a:spcPts val="0"/>
              </a:spcBef>
              <a:spcAft>
                <a:spcPts val="1200"/>
              </a:spcAft>
              <a:buNone/>
              <a:defRPr sz="1100">
                <a:solidFill>
                  <a:srgbClr val="45414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C3EFF3-02CA-6149-921F-CD8F4B382714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8128000" y="0"/>
            <a:ext cx="4064000" cy="6858000"/>
          </a:xfrm>
          <a:prstGeom prst="rect">
            <a:avLst/>
          </a:prstGeom>
          <a:solidFill>
            <a:srgbClr val="F4F4F7"/>
          </a:soli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8" name="object 33">
            <a:extLst>
              <a:ext uri="{FF2B5EF4-FFF2-40B4-BE49-F238E27FC236}">
                <a16:creationId xmlns:a16="http://schemas.microsoft.com/office/drawing/2014/main" id="{4AB92154-6E4C-4084-DB05-9F32BC03B3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 userDrawn="1"/>
        </p:nvSpPr>
        <p:spPr>
          <a:xfrm>
            <a:off x="1015999" y="6445250"/>
            <a:ext cx="2755901" cy="142347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800" b="0" i="0" kern="1200">
                <a:solidFill>
                  <a:srgbClr val="3C3C41"/>
                </a:solidFill>
                <a:latin typeface="Segoe Pro"/>
                <a:ea typeface="+mn-ea"/>
                <a:cs typeface="Segoe Pro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150"/>
              </a:spcBef>
            </a:pPr>
            <a:r>
              <a:rPr lang="en-US" kern="100">
                <a:solidFill>
                  <a:srgbClr val="45414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Microsoft AI for Good Lab</a:t>
            </a:r>
          </a:p>
        </p:txBody>
      </p:sp>
      <p:sp>
        <p:nvSpPr>
          <p:cNvPr id="9" name="object 33">
            <a:extLst>
              <a:ext uri="{FF2B5EF4-FFF2-40B4-BE49-F238E27FC236}">
                <a16:creationId xmlns:a16="http://schemas.microsoft.com/office/drawing/2014/main" id="{F847776C-E576-4DF5-0C0F-5AAE652E8B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 userDrawn="1"/>
        </p:nvSpPr>
        <p:spPr>
          <a:xfrm>
            <a:off x="5155510" y="6445250"/>
            <a:ext cx="2755901" cy="142347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800" b="0" i="0" kern="1200">
                <a:solidFill>
                  <a:srgbClr val="3C3C41"/>
                </a:solidFill>
                <a:latin typeface="Segoe Pro"/>
                <a:ea typeface="+mn-ea"/>
                <a:cs typeface="Segoe Pro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150"/>
              </a:spcBef>
            </a:pPr>
            <a:r>
              <a:rPr lang="en-US" kern="100">
                <a:solidFill>
                  <a:srgbClr val="45414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Microsoft </a:t>
            </a:r>
            <a:r>
              <a:rPr lang="en-US" sz="800" b="0" i="0" u="none" strike="noStrike" kern="1200">
                <a:solidFill>
                  <a:srgbClr val="454142"/>
                </a:solidFill>
                <a:effectLst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confidential</a:t>
            </a:r>
            <a:endParaRPr lang="en-US" kern="100">
              <a:solidFill>
                <a:srgbClr val="45414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913353-633E-12E3-846A-3790000052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462565" y="6473372"/>
            <a:ext cx="330200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fld id="{1D1C8AB6-B7CE-4964-AC76-0A912756BEF4}" type="slidenum">
              <a:rPr lang="en-US" sz="800" smtClean="0">
                <a:solidFill>
                  <a:srgbClr val="454142"/>
                </a:solidFill>
              </a:rPr>
              <a:pPr algn="ctr"/>
              <a:t>‹#›</a:t>
            </a:fld>
            <a:endParaRPr lang="en-US" sz="800" err="1">
              <a:solidFill>
                <a:srgbClr val="45414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68123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Square Photo Left AI4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63383" y="457200"/>
            <a:ext cx="4491737" cy="1231106"/>
          </a:xfrm>
        </p:spPr>
        <p:txBody>
          <a:bodyPr/>
          <a:lstStyle>
            <a:lvl1pPr marL="0"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0" kern="1200" cap="none" spc="-70" baseline="0" dirty="0">
                <a:ln w="3175">
                  <a:noFill/>
                </a:ln>
                <a:gradFill>
                  <a:gsLst>
                    <a:gs pos="0">
                      <a:srgbClr val="2A446F"/>
                    </a:gs>
                    <a:gs pos="100000">
                      <a:srgbClr val="3BBBA6"/>
                    </a:gs>
                    <a:gs pos="55000">
                      <a:srgbClr val="0078D4"/>
                    </a:gs>
                  </a:gsLst>
                  <a:lin ang="4800000" scaled="0"/>
                </a:gradFill>
                <a:effectLst/>
                <a:latin typeface="+mj-lt"/>
                <a:ea typeface="+mn-ea"/>
                <a:cs typeface="Segoe UI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7261510" y="2450370"/>
            <a:ext cx="4491737" cy="1692771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spcAft>
                <a:spcPts val="1200"/>
              </a:spcAft>
              <a:buNone/>
              <a:defRPr sz="2000">
                <a:solidFill>
                  <a:srgbClr val="454142"/>
                </a:solidFill>
              </a:defRPr>
            </a:lvl1pPr>
            <a:lvl2pPr marL="228600" indent="0">
              <a:spcBef>
                <a:spcPts val="0"/>
              </a:spcBef>
              <a:spcAft>
                <a:spcPts val="1200"/>
              </a:spcAft>
              <a:buNone/>
              <a:defRPr sz="1600">
                <a:solidFill>
                  <a:srgbClr val="454142"/>
                </a:solidFill>
              </a:defRPr>
            </a:lvl2pPr>
            <a:lvl3pPr marL="457200" indent="0">
              <a:spcBef>
                <a:spcPts val="0"/>
              </a:spcBef>
              <a:spcAft>
                <a:spcPts val="1200"/>
              </a:spcAft>
              <a:buNone/>
              <a:defRPr sz="1200">
                <a:solidFill>
                  <a:srgbClr val="454142"/>
                </a:solidFill>
              </a:defRPr>
            </a:lvl3pPr>
            <a:lvl4pPr marL="685800" indent="0">
              <a:spcBef>
                <a:spcPts val="0"/>
              </a:spcBef>
              <a:spcAft>
                <a:spcPts val="1200"/>
              </a:spcAft>
              <a:buNone/>
              <a:defRPr sz="1100">
                <a:solidFill>
                  <a:srgbClr val="454142"/>
                </a:solidFill>
              </a:defRPr>
            </a:lvl4pPr>
            <a:lvl5pPr marL="914400" indent="0">
              <a:spcBef>
                <a:spcPts val="0"/>
              </a:spcBef>
              <a:spcAft>
                <a:spcPts val="1200"/>
              </a:spcAft>
              <a:buNone/>
              <a:defRPr sz="1100">
                <a:solidFill>
                  <a:srgbClr val="45414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6DACBCC-4F25-13BC-25AB-3B5BE8FDC6B9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0" y="0"/>
            <a:ext cx="6859873" cy="6858000"/>
          </a:xfrm>
          <a:prstGeom prst="rect">
            <a:avLst/>
          </a:prstGeom>
          <a:solidFill>
            <a:srgbClr val="F4F4F7"/>
          </a:soli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2" name="object 33">
            <a:extLst>
              <a:ext uri="{FF2B5EF4-FFF2-40B4-BE49-F238E27FC236}">
                <a16:creationId xmlns:a16="http://schemas.microsoft.com/office/drawing/2014/main" id="{AC7F559A-0944-E6F2-5DD0-5D9A125E24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 userDrawn="1"/>
        </p:nvSpPr>
        <p:spPr>
          <a:xfrm>
            <a:off x="1015999" y="6445250"/>
            <a:ext cx="2755901" cy="142347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800" b="0" i="0" kern="1200">
                <a:solidFill>
                  <a:srgbClr val="3C3C41"/>
                </a:solidFill>
                <a:latin typeface="Segoe Pro"/>
                <a:ea typeface="+mn-ea"/>
                <a:cs typeface="Segoe Pro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150"/>
              </a:spcBef>
            </a:pPr>
            <a:r>
              <a:rPr lang="en-US" kern="100">
                <a:solidFill>
                  <a:srgbClr val="45414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Microsoft AI for Good Lab</a:t>
            </a:r>
          </a:p>
        </p:txBody>
      </p:sp>
      <p:sp>
        <p:nvSpPr>
          <p:cNvPr id="3" name="object 33">
            <a:extLst>
              <a:ext uri="{FF2B5EF4-FFF2-40B4-BE49-F238E27FC236}">
                <a16:creationId xmlns:a16="http://schemas.microsoft.com/office/drawing/2014/main" id="{9F561088-7189-A7A2-203E-896AF6F56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 userDrawn="1"/>
        </p:nvSpPr>
        <p:spPr>
          <a:xfrm>
            <a:off x="2324099" y="6445250"/>
            <a:ext cx="2755901" cy="142347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800" b="0" i="0" kern="1200">
                <a:solidFill>
                  <a:srgbClr val="3C3C41"/>
                </a:solidFill>
                <a:latin typeface="Segoe Pro"/>
                <a:ea typeface="+mn-ea"/>
                <a:cs typeface="Segoe Pro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algn="r">
              <a:spcBef>
                <a:spcPts val="150"/>
              </a:spcBef>
            </a:pPr>
            <a:r>
              <a:rPr lang="en-US" kern="100">
                <a:solidFill>
                  <a:srgbClr val="45414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Microsoft </a:t>
            </a:r>
            <a:r>
              <a:rPr lang="en-US" sz="800" b="0" i="0" u="none" strike="noStrike" kern="1200">
                <a:solidFill>
                  <a:srgbClr val="454142"/>
                </a:solidFill>
                <a:effectLst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confidential</a:t>
            </a:r>
            <a:endParaRPr lang="en-US" kern="100">
              <a:solidFill>
                <a:srgbClr val="45414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77DE73F-CBDD-F8CE-634D-8FCC19E0E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462565" y="6473372"/>
            <a:ext cx="330200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fld id="{1D1C8AB6-B7CE-4964-AC76-0A912756BEF4}" type="slidenum">
              <a:rPr lang="en-US" sz="800" smtClean="0">
                <a:solidFill>
                  <a:srgbClr val="454142"/>
                </a:solidFill>
              </a:rPr>
              <a:pPr algn="ctr"/>
              <a:t>‹#›</a:t>
            </a:fld>
            <a:endParaRPr lang="en-US" sz="800" err="1">
              <a:solidFill>
                <a:srgbClr val="45414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351890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Cover Blue AI4G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85E5B92-BA24-A663-8B65-F60DDCEA1F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" y="0"/>
            <a:ext cx="12191238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3141513"/>
            <a:ext cx="9291320" cy="589905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lnSpc>
                <a:spcPts val="4600"/>
              </a:lnSpc>
              <a:defRPr lang="en-US" sz="4400" b="1" kern="1200" cap="none" spc="-50" baseline="0" dirty="0">
                <a:ln w="3175">
                  <a:noFill/>
                </a:ln>
                <a:gradFill flip="none" rotWithShape="1">
                  <a:gsLst>
                    <a:gs pos="0">
                      <a:srgbClr val="8DC8E8"/>
                    </a:gs>
                    <a:gs pos="100000">
                      <a:srgbClr val="E3F3B7"/>
                    </a:gs>
                    <a:gs pos="34000">
                      <a:srgbClr val="CBE6F5"/>
                    </a:gs>
                    <a:gs pos="67000">
                      <a:srgbClr val="DCEEF8"/>
                    </a:gs>
                  </a:gsLst>
                  <a:lin ang="3000000" scaled="0"/>
                  <a:tileRect/>
                </a:gradFill>
                <a:effectLst/>
                <a:latin typeface="Segoe UI" panose="020B0502040204020203" pitchFamily="34" charset="0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Divider cover blue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4494B63A-8791-AA8A-151E-5DB42AF26D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1500" y="585788"/>
            <a:ext cx="2462213" cy="229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6268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Cover Blue 2 AI4G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85E5B92-BA24-A663-8B65-F60DDCEA1F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" y="0"/>
            <a:ext cx="12191238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47045"/>
            <a:ext cx="9291320" cy="589905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lnSpc>
                <a:spcPts val="4600"/>
              </a:lnSpc>
              <a:defRPr lang="en-US" sz="4400" b="1" kern="1200" cap="none" spc="-50" baseline="0" dirty="0">
                <a:ln w="3175">
                  <a:noFill/>
                </a:ln>
                <a:gradFill flip="none" rotWithShape="1">
                  <a:gsLst>
                    <a:gs pos="0">
                      <a:srgbClr val="8DC8E8"/>
                    </a:gs>
                    <a:gs pos="100000">
                      <a:srgbClr val="E3F3B7"/>
                    </a:gs>
                    <a:gs pos="34000">
                      <a:srgbClr val="CBE6F5"/>
                    </a:gs>
                    <a:gs pos="67000">
                      <a:srgbClr val="DCEEF8"/>
                    </a:gs>
                  </a:gsLst>
                  <a:lin ang="3000000" scaled="0"/>
                  <a:tileRect/>
                </a:gradFill>
                <a:effectLst/>
                <a:latin typeface="Segoe UI" panose="020B0502040204020203" pitchFamily="34" charset="0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Divider cover blue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72D83F7F-7F17-02F0-B669-3BB8E478F91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Subtitle text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9C9C35C8-6095-3DA9-69AD-9D5A7C8313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4200" y="585788"/>
            <a:ext cx="3607110" cy="33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8992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4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Cover Light AI4G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18223"/>
            <a:ext cx="9144000" cy="615553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Section cover light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Subtitle text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F5C649D-2400-E414-8F25-6486A06E4D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84200" y="585788"/>
            <a:ext cx="2794000" cy="260247"/>
            <a:chOff x="584200" y="585788"/>
            <a:chExt cx="3613460" cy="336576"/>
          </a:xfrm>
        </p:grpSpPr>
        <p:pic>
          <p:nvPicPr>
            <p:cNvPr id="6" name="MS logo gray - EMF" descr="Microsoft logo, gray text version">
              <a:extLst>
                <a:ext uri="{FF2B5EF4-FFF2-40B4-BE49-F238E27FC236}">
                  <a16:creationId xmlns:a16="http://schemas.microsoft.com/office/drawing/2014/main" id="{3B0D12AE-ADCF-1091-117F-BB03F7EC50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black">
            <a:xfrm>
              <a:off x="584200" y="585788"/>
              <a:ext cx="1366440" cy="292608"/>
            </a:xfrm>
            <a:prstGeom prst="rect">
              <a:avLst/>
            </a:prstGeom>
          </p:spPr>
        </p:pic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66B35E6B-C584-6E7F-287A-0C275AC9F56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229986" y="585789"/>
              <a:ext cx="1967674" cy="3365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343970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Cover Dark AI4G">
    <p:bg>
      <p:bgPr>
        <a:solidFill>
          <a:srgbClr val="091F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18223"/>
            <a:ext cx="9144000" cy="615553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Section cover light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Subtitle text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0BBB00F-41F8-D1D7-D6CC-9152C0EE0C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84200" y="585788"/>
            <a:ext cx="2794000" cy="260247"/>
            <a:chOff x="584200" y="585788"/>
            <a:chExt cx="3613460" cy="336576"/>
          </a:xfrm>
        </p:grpSpPr>
        <p:pic>
          <p:nvPicPr>
            <p:cNvPr id="3" name="MS logo white - EMF" descr="Microsoft logo white text version">
              <a:extLst>
                <a:ext uri="{FF2B5EF4-FFF2-40B4-BE49-F238E27FC236}">
                  <a16:creationId xmlns:a16="http://schemas.microsoft.com/office/drawing/2014/main" id="{D1D565B6-3531-AAE5-FA78-CE036A0B758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black">
            <a:xfrm>
              <a:off x="584200" y="585788"/>
              <a:ext cx="1366245" cy="292608"/>
            </a:xfrm>
            <a:prstGeom prst="rect">
              <a:avLst/>
            </a:prstGeom>
          </p:spPr>
        </p:pic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24C4F9DF-C4F1-FE5E-7042-A89964DFBD0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229986" y="585789"/>
              <a:ext cx="1967674" cy="3365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732682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Cover Color AI4G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18223"/>
            <a:ext cx="9144000" cy="615553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Section cover light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Subtitle text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0BBB00F-41F8-D1D7-D6CC-9152C0EE0C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84200" y="585788"/>
            <a:ext cx="2794000" cy="260247"/>
            <a:chOff x="584200" y="585788"/>
            <a:chExt cx="3613460" cy="336576"/>
          </a:xfrm>
        </p:grpSpPr>
        <p:pic>
          <p:nvPicPr>
            <p:cNvPr id="3" name="MS logo white - EMF" descr="Microsoft logo white text version">
              <a:extLst>
                <a:ext uri="{FF2B5EF4-FFF2-40B4-BE49-F238E27FC236}">
                  <a16:creationId xmlns:a16="http://schemas.microsoft.com/office/drawing/2014/main" id="{D1D565B6-3531-AAE5-FA78-CE036A0B758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black">
            <a:xfrm>
              <a:off x="584200" y="585788"/>
              <a:ext cx="1366245" cy="292608"/>
            </a:xfrm>
            <a:prstGeom prst="rect">
              <a:avLst/>
            </a:prstGeom>
          </p:spPr>
        </p:pic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24C4F9DF-C4F1-FE5E-7042-A89964DFBD0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229986" y="585789"/>
              <a:ext cx="1967674" cy="3365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140755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Headline AI4G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199" y="2518113"/>
            <a:ext cx="10717667" cy="1015663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6600" spc="-50" baseline="0">
                <a:solidFill>
                  <a:srgbClr val="463668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Big headline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4278313"/>
            <a:ext cx="5055459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Content text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C4253407-C223-9BCD-8F97-163EE3FED83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246408" y="4278313"/>
            <a:ext cx="5055459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Content text</a:t>
            </a:r>
          </a:p>
        </p:txBody>
      </p:sp>
    </p:spTree>
    <p:extLst>
      <p:ext uri="{BB962C8B-B14F-4D97-AF65-F5344CB8AC3E}">
        <p14:creationId xmlns:p14="http://schemas.microsoft.com/office/powerpoint/2010/main" val="42877302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736" userDrawn="1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Satellite">
    <p:bg>
      <p:bgPr>
        <a:solidFill>
          <a:srgbClr val="091F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F5274A4-051E-4142-3B59-FE79A09B18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0B3EA1B-6A57-2751-C7E5-397E0D043B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91F2C">
                  <a:alpha val="48000"/>
                </a:srgbClr>
              </a:gs>
              <a:gs pos="91000">
                <a:srgbClr val="070813"/>
              </a:gs>
              <a:gs pos="24000">
                <a:srgbClr val="091F2C">
                  <a:alpha val="42000"/>
                </a:srgbClr>
              </a:gs>
              <a:gs pos="62000">
                <a:srgbClr val="091F2C">
                  <a:alpha val="91000"/>
                </a:srgbClr>
              </a:gs>
              <a:gs pos="45000">
                <a:srgbClr val="091F2C">
                  <a:alpha val="76000"/>
                </a:srgbClr>
              </a:gs>
            </a:gsLst>
            <a:lin ang="9000000" scaled="0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Presentation title"/>
          <p:cNvSpPr>
            <a:spLocks noGrp="1"/>
          </p:cNvSpPr>
          <p:nvPr>
            <p:ph type="title" hasCustomPrompt="1"/>
          </p:nvPr>
        </p:nvSpPr>
        <p:spPr>
          <a:xfrm>
            <a:off x="584200" y="2763045"/>
            <a:ext cx="5657850" cy="123110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Subtitle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4191000"/>
            <a:ext cx="565785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sp>
        <p:nvSpPr>
          <p:cNvPr id="2" name="Date">
            <a:extLst>
              <a:ext uri="{FF2B5EF4-FFF2-40B4-BE49-F238E27FC236}">
                <a16:creationId xmlns:a16="http://schemas.microsoft.com/office/drawing/2014/main" id="{335AE57E-4862-1B44-287D-7C91FE28CE6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2042" y="6446520"/>
            <a:ext cx="1645920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3" name="Microsoft confidential">
            <a:extLst>
              <a:ext uri="{FF2B5EF4-FFF2-40B4-BE49-F238E27FC236}">
                <a16:creationId xmlns:a16="http://schemas.microsoft.com/office/drawing/2014/main" id="{AE4F47F6-E613-C19C-F294-CF902BF612F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471054" y="6446520"/>
            <a:ext cx="6336792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Microsoft confidential</a:t>
            </a:r>
          </a:p>
        </p:txBody>
      </p:sp>
    </p:spTree>
    <p:extLst>
      <p:ext uri="{BB962C8B-B14F-4D97-AF65-F5344CB8AC3E}">
        <p14:creationId xmlns:p14="http://schemas.microsoft.com/office/powerpoint/2010/main" val="19298292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800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600000">
                                      <p:cBhvr>
                                        <p:cTn id="8" dur="8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>
        <p15:guide id="3" pos="6144">
          <p15:clr>
            <a:srgbClr val="5ACBF0"/>
          </p15:clr>
        </p15:guide>
        <p15:guide id="4" orient="horz" pos="2448">
          <p15:clr>
            <a:srgbClr val="FBAE40"/>
          </p15:clr>
        </p15:guide>
        <p15:guide id="5" orient="horz" pos="26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AI4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84665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spcAft>
                <a:spcPts val="1200"/>
              </a:spcAft>
              <a:buClr>
                <a:schemeClr val="tx1"/>
              </a:buClr>
              <a:buFont typeface="Wingdings" panose="05000000000000000000" pitchFamily="2" charset="2"/>
              <a:buNone/>
              <a:defRPr sz="20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spcAft>
                <a:spcPts val="1200"/>
              </a:spcAft>
              <a:buFont typeface="Wingdings" panose="05000000000000000000" pitchFamily="2" charset="2"/>
              <a:buNone/>
              <a:defRPr sz="1600" b="0"/>
            </a:lvl2pPr>
            <a:lvl3pPr marL="450850" indent="0">
              <a:spcAft>
                <a:spcPts val="1200"/>
              </a:spcAft>
              <a:buFont typeface="Wingdings" panose="05000000000000000000" pitchFamily="2" charset="2"/>
              <a:buNone/>
              <a:tabLst/>
              <a:defRPr sz="1200" b="0"/>
            </a:lvl3pPr>
            <a:lvl4pPr marL="652462" indent="0">
              <a:spcAft>
                <a:spcPts val="1200"/>
              </a:spcAft>
              <a:buFont typeface="Wingdings" panose="05000000000000000000" pitchFamily="2" charset="2"/>
              <a:buNone/>
              <a:defRPr sz="1100" b="0"/>
            </a:lvl4pPr>
            <a:lvl5pPr marL="854075" indent="0">
              <a:spcAft>
                <a:spcPts val="1200"/>
              </a:spcAft>
              <a:buFont typeface="Wingdings" panose="05000000000000000000" pitchFamily="2" charset="2"/>
              <a:buNone/>
              <a:tabLst/>
              <a:defRPr sz="1100" b="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84665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spcAft>
                <a:spcPts val="1200"/>
              </a:spcAft>
              <a:buClr>
                <a:schemeClr val="tx1"/>
              </a:buClr>
              <a:buFont typeface="Wingdings" panose="05000000000000000000" pitchFamily="2" charset="2"/>
              <a:buNone/>
              <a:defRPr sz="20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spcAft>
                <a:spcPts val="1200"/>
              </a:spcAft>
              <a:buFont typeface="Wingdings" panose="05000000000000000000" pitchFamily="2" charset="2"/>
              <a:buNone/>
              <a:defRPr sz="1600" b="0"/>
            </a:lvl2pPr>
            <a:lvl3pPr marL="450850" indent="0">
              <a:spcAft>
                <a:spcPts val="1200"/>
              </a:spcAft>
              <a:buFont typeface="Wingdings" panose="05000000000000000000" pitchFamily="2" charset="2"/>
              <a:buNone/>
              <a:tabLst/>
              <a:defRPr sz="1200" b="0"/>
            </a:lvl3pPr>
            <a:lvl4pPr marL="652462" indent="0">
              <a:spcAft>
                <a:spcPts val="1200"/>
              </a:spcAft>
              <a:buFont typeface="Wingdings" panose="05000000000000000000" pitchFamily="2" charset="2"/>
              <a:buNone/>
              <a:defRPr sz="1100" b="0"/>
            </a:lvl4pPr>
            <a:lvl5pPr marL="854075" indent="0">
              <a:spcAft>
                <a:spcPts val="1200"/>
              </a:spcAft>
              <a:buFont typeface="Wingdings" panose="05000000000000000000" pitchFamily="2" charset="2"/>
              <a:buNone/>
              <a:tabLst/>
              <a:defRPr sz="1100" b="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3" name="object 33">
            <a:extLst>
              <a:ext uri="{FF2B5EF4-FFF2-40B4-BE49-F238E27FC236}">
                <a16:creationId xmlns:a16="http://schemas.microsoft.com/office/drawing/2014/main" id="{81CD224D-99B6-5A59-D697-9627BFF817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 userDrawn="1"/>
        </p:nvSpPr>
        <p:spPr>
          <a:xfrm>
            <a:off x="1015999" y="6445250"/>
            <a:ext cx="2755901" cy="142347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800" b="0" i="0" kern="1200">
                <a:solidFill>
                  <a:srgbClr val="3C3C41"/>
                </a:solidFill>
                <a:latin typeface="Segoe Pro"/>
                <a:ea typeface="+mn-ea"/>
                <a:cs typeface="Segoe Pro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150"/>
              </a:spcBef>
            </a:pPr>
            <a:r>
              <a:rPr lang="en-US" kern="100">
                <a:solidFill>
                  <a:srgbClr val="45414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Microsoft AI for Good Lab</a:t>
            </a:r>
          </a:p>
        </p:txBody>
      </p:sp>
      <p:sp>
        <p:nvSpPr>
          <p:cNvPr id="5" name="object 33">
            <a:extLst>
              <a:ext uri="{FF2B5EF4-FFF2-40B4-BE49-F238E27FC236}">
                <a16:creationId xmlns:a16="http://schemas.microsoft.com/office/drawing/2014/main" id="{7ADE191A-87BD-2F17-FE0F-1AA9A13BDF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 userDrawn="1"/>
        </p:nvSpPr>
        <p:spPr>
          <a:xfrm>
            <a:off x="5155510" y="6445250"/>
            <a:ext cx="2755901" cy="142347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800" b="0" i="0" kern="1200">
                <a:solidFill>
                  <a:srgbClr val="3C3C41"/>
                </a:solidFill>
                <a:latin typeface="Segoe Pro"/>
                <a:ea typeface="+mn-ea"/>
                <a:cs typeface="Segoe Pro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150"/>
              </a:spcBef>
            </a:pPr>
            <a:r>
              <a:rPr lang="en-US" kern="100">
                <a:solidFill>
                  <a:srgbClr val="45414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Microsoft </a:t>
            </a:r>
            <a:r>
              <a:rPr lang="en-US" sz="800" b="0" i="0" u="none" strike="noStrike" kern="1200">
                <a:solidFill>
                  <a:srgbClr val="454142"/>
                </a:solidFill>
                <a:effectLst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confidential</a:t>
            </a:r>
            <a:endParaRPr lang="en-US" kern="100">
              <a:solidFill>
                <a:srgbClr val="45414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68CAD8-811B-F1AC-A16E-344C5E41A2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462565" y="6473372"/>
            <a:ext cx="330200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fld id="{1D1C8AB6-B7CE-4964-AC76-0A912756BEF4}" type="slidenum">
              <a:rPr lang="en-US" sz="800" smtClean="0">
                <a:solidFill>
                  <a:srgbClr val="454142"/>
                </a:solidFill>
              </a:rPr>
              <a:pPr algn="ctr"/>
              <a:t>‹#›</a:t>
            </a:fld>
            <a:endParaRPr lang="en-US" sz="800" err="1">
              <a:solidFill>
                <a:srgbClr val="45414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624214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 AI4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1" y="1435100"/>
            <a:ext cx="3463692" cy="184665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spcAft>
                <a:spcPts val="1200"/>
              </a:spcAft>
              <a:buClr>
                <a:schemeClr val="tx1"/>
              </a:buClr>
              <a:buFont typeface="Wingdings" panose="05000000000000000000" pitchFamily="2" charset="2"/>
              <a:buNone/>
              <a:defRPr sz="20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spcAft>
                <a:spcPts val="1200"/>
              </a:spcAft>
              <a:buFont typeface="Wingdings" panose="05000000000000000000" pitchFamily="2" charset="2"/>
              <a:buNone/>
              <a:defRPr sz="1600" b="0"/>
            </a:lvl2pPr>
            <a:lvl3pPr marL="450850" indent="0">
              <a:spcAft>
                <a:spcPts val="1200"/>
              </a:spcAft>
              <a:buFont typeface="Wingdings" panose="05000000000000000000" pitchFamily="2" charset="2"/>
              <a:buNone/>
              <a:tabLst/>
              <a:defRPr sz="1200" b="0"/>
            </a:lvl3pPr>
            <a:lvl4pPr marL="652462" indent="0">
              <a:spcAft>
                <a:spcPts val="1200"/>
              </a:spcAft>
              <a:buFont typeface="Wingdings" panose="05000000000000000000" pitchFamily="2" charset="2"/>
              <a:buNone/>
              <a:defRPr sz="1100" b="0"/>
            </a:lvl4pPr>
            <a:lvl5pPr marL="854075" indent="0">
              <a:spcAft>
                <a:spcPts val="1200"/>
              </a:spcAft>
              <a:buFont typeface="Wingdings" panose="05000000000000000000" pitchFamily="2" charset="2"/>
              <a:buNone/>
              <a:tabLst/>
              <a:defRPr sz="1100" b="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63646" y="1435100"/>
            <a:ext cx="3463692" cy="184665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spcAft>
                <a:spcPts val="1200"/>
              </a:spcAft>
              <a:buClr>
                <a:schemeClr val="tx1"/>
              </a:buClr>
              <a:buFont typeface="Wingdings" panose="05000000000000000000" pitchFamily="2" charset="2"/>
              <a:buNone/>
              <a:defRPr sz="20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spcAft>
                <a:spcPts val="1200"/>
              </a:spcAft>
              <a:buFont typeface="Wingdings" panose="05000000000000000000" pitchFamily="2" charset="2"/>
              <a:buNone/>
              <a:defRPr sz="1600" b="0"/>
            </a:lvl2pPr>
            <a:lvl3pPr marL="450850" indent="0">
              <a:spcAft>
                <a:spcPts val="1200"/>
              </a:spcAft>
              <a:buFont typeface="Wingdings" panose="05000000000000000000" pitchFamily="2" charset="2"/>
              <a:buNone/>
              <a:tabLst/>
              <a:defRPr sz="1200" b="0"/>
            </a:lvl3pPr>
            <a:lvl4pPr marL="652462" indent="0">
              <a:spcAft>
                <a:spcPts val="1200"/>
              </a:spcAft>
              <a:buFont typeface="Wingdings" panose="05000000000000000000" pitchFamily="2" charset="2"/>
              <a:buNone/>
              <a:defRPr sz="1100" b="0"/>
            </a:lvl4pPr>
            <a:lvl5pPr marL="854075" indent="0">
              <a:spcAft>
                <a:spcPts val="1200"/>
              </a:spcAft>
              <a:buFont typeface="Wingdings" panose="05000000000000000000" pitchFamily="2" charset="2"/>
              <a:buNone/>
              <a:tabLst/>
              <a:defRPr sz="1100" b="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E510761F-FD7F-BFCB-0441-847C990B412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43091" y="1435100"/>
            <a:ext cx="3463692" cy="184665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spcAft>
                <a:spcPts val="1200"/>
              </a:spcAft>
              <a:buClr>
                <a:schemeClr val="tx1"/>
              </a:buClr>
              <a:buFont typeface="Wingdings" panose="05000000000000000000" pitchFamily="2" charset="2"/>
              <a:buNone/>
              <a:defRPr sz="20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spcAft>
                <a:spcPts val="1200"/>
              </a:spcAft>
              <a:buFont typeface="Wingdings" panose="05000000000000000000" pitchFamily="2" charset="2"/>
              <a:buNone/>
              <a:defRPr sz="1600" b="0"/>
            </a:lvl2pPr>
            <a:lvl3pPr marL="450850" indent="0">
              <a:spcAft>
                <a:spcPts val="1200"/>
              </a:spcAft>
              <a:buFont typeface="Wingdings" panose="05000000000000000000" pitchFamily="2" charset="2"/>
              <a:buNone/>
              <a:tabLst/>
              <a:defRPr sz="1200" b="0"/>
            </a:lvl3pPr>
            <a:lvl4pPr marL="652462" indent="0">
              <a:spcAft>
                <a:spcPts val="1200"/>
              </a:spcAft>
              <a:buFont typeface="Wingdings" panose="05000000000000000000" pitchFamily="2" charset="2"/>
              <a:buNone/>
              <a:defRPr sz="1100" b="0"/>
            </a:lvl4pPr>
            <a:lvl5pPr marL="854075" indent="0">
              <a:spcAft>
                <a:spcPts val="1200"/>
              </a:spcAft>
              <a:buFont typeface="Wingdings" panose="05000000000000000000" pitchFamily="2" charset="2"/>
              <a:buNone/>
              <a:tabLst/>
              <a:defRPr sz="1100" b="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3" name="object 33">
            <a:extLst>
              <a:ext uri="{FF2B5EF4-FFF2-40B4-BE49-F238E27FC236}">
                <a16:creationId xmlns:a16="http://schemas.microsoft.com/office/drawing/2014/main" id="{81CD224D-99B6-5A59-D697-9627BFF817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 userDrawn="1"/>
        </p:nvSpPr>
        <p:spPr>
          <a:xfrm>
            <a:off x="1015999" y="6445250"/>
            <a:ext cx="2755901" cy="142347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800" b="0" i="0" kern="1200">
                <a:solidFill>
                  <a:srgbClr val="3C3C41"/>
                </a:solidFill>
                <a:latin typeface="Segoe Pro"/>
                <a:ea typeface="+mn-ea"/>
                <a:cs typeface="Segoe Pro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150"/>
              </a:spcBef>
            </a:pPr>
            <a:r>
              <a:rPr lang="en-US" kern="100">
                <a:solidFill>
                  <a:srgbClr val="45414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Microsoft AI for Good Lab</a:t>
            </a:r>
          </a:p>
        </p:txBody>
      </p:sp>
      <p:sp>
        <p:nvSpPr>
          <p:cNvPr id="5" name="object 33">
            <a:extLst>
              <a:ext uri="{FF2B5EF4-FFF2-40B4-BE49-F238E27FC236}">
                <a16:creationId xmlns:a16="http://schemas.microsoft.com/office/drawing/2014/main" id="{7ADE191A-87BD-2F17-FE0F-1AA9A13BDF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 userDrawn="1"/>
        </p:nvSpPr>
        <p:spPr>
          <a:xfrm>
            <a:off x="5155510" y="6445250"/>
            <a:ext cx="2755901" cy="142347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800" b="0" i="0" kern="1200">
                <a:solidFill>
                  <a:srgbClr val="3C3C41"/>
                </a:solidFill>
                <a:latin typeface="Segoe Pro"/>
                <a:ea typeface="+mn-ea"/>
                <a:cs typeface="Segoe Pro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150"/>
              </a:spcBef>
            </a:pPr>
            <a:r>
              <a:rPr lang="en-US" kern="100">
                <a:solidFill>
                  <a:srgbClr val="45414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Microsoft </a:t>
            </a:r>
            <a:r>
              <a:rPr lang="en-US" sz="800" b="0" i="0" u="none" strike="noStrike" kern="1200">
                <a:solidFill>
                  <a:srgbClr val="454142"/>
                </a:solidFill>
                <a:effectLst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confidential</a:t>
            </a:r>
            <a:endParaRPr lang="en-US" kern="100">
              <a:solidFill>
                <a:srgbClr val="45414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68CAD8-811B-F1AC-A16E-344C5E41A2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462565" y="6473372"/>
            <a:ext cx="330200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fld id="{1D1C8AB6-B7CE-4964-AC76-0A912756BEF4}" type="slidenum">
              <a:rPr lang="en-US" sz="800" smtClean="0">
                <a:solidFill>
                  <a:srgbClr val="454142"/>
                </a:solidFill>
              </a:rPr>
              <a:pPr algn="ctr"/>
              <a:t>‹#›</a:t>
            </a:fld>
            <a:endParaRPr lang="en-US" sz="800" err="1">
              <a:solidFill>
                <a:srgbClr val="45414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846027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s with Caption AI4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1" y="4363372"/>
            <a:ext cx="5353414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spcAft>
                <a:spcPts val="1200"/>
              </a:spcAft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255588" indent="0">
              <a:spcAft>
                <a:spcPts val="1200"/>
              </a:spcAft>
              <a:buFont typeface="Wingdings" panose="05000000000000000000" pitchFamily="2" charset="2"/>
              <a:buNone/>
              <a:defRPr sz="1600" b="0"/>
            </a:lvl2pPr>
            <a:lvl3pPr marL="450850" indent="0">
              <a:spcAft>
                <a:spcPts val="1200"/>
              </a:spcAft>
              <a:buFont typeface="Wingdings" panose="05000000000000000000" pitchFamily="2" charset="2"/>
              <a:buNone/>
              <a:tabLst/>
              <a:defRPr sz="1200" b="0"/>
            </a:lvl3pPr>
            <a:lvl4pPr marL="652462" indent="0">
              <a:spcAft>
                <a:spcPts val="1200"/>
              </a:spcAft>
              <a:buFont typeface="Wingdings" panose="05000000000000000000" pitchFamily="2" charset="2"/>
              <a:buNone/>
              <a:defRPr sz="1100" b="0"/>
            </a:lvl4pPr>
            <a:lvl5pPr marL="854075" indent="0">
              <a:spcAft>
                <a:spcPts val="1200"/>
              </a:spcAft>
              <a:buFont typeface="Wingdings" panose="05000000000000000000" pitchFamily="2" charset="2"/>
              <a:buNone/>
              <a:tabLst/>
              <a:defRPr sz="1100" b="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12CACA98-F4B4-A45D-7E6E-A828DD77247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84201" y="4789607"/>
            <a:ext cx="5353414" cy="430887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spcAft>
                <a:spcPts val="1200"/>
              </a:spcAft>
              <a:buClr>
                <a:schemeClr val="tx1"/>
              </a:buClr>
              <a:buFont typeface="Wingdings" panose="05000000000000000000" pitchFamily="2" charset="2"/>
              <a:buNone/>
              <a:defRPr sz="14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spcAft>
                <a:spcPts val="1200"/>
              </a:spcAft>
              <a:buFont typeface="Wingdings" panose="05000000000000000000" pitchFamily="2" charset="2"/>
              <a:buNone/>
              <a:defRPr sz="1600" b="0"/>
            </a:lvl2pPr>
            <a:lvl3pPr marL="450850" indent="0">
              <a:spcAft>
                <a:spcPts val="1200"/>
              </a:spcAft>
              <a:buFont typeface="Wingdings" panose="05000000000000000000" pitchFamily="2" charset="2"/>
              <a:buNone/>
              <a:tabLst/>
              <a:defRPr sz="1200" b="0"/>
            </a:lvl3pPr>
            <a:lvl4pPr marL="652462" indent="0">
              <a:spcAft>
                <a:spcPts val="1200"/>
              </a:spcAft>
              <a:buFont typeface="Wingdings" panose="05000000000000000000" pitchFamily="2" charset="2"/>
              <a:buNone/>
              <a:defRPr sz="1100" b="0"/>
            </a:lvl4pPr>
            <a:lvl5pPr marL="854075" indent="0">
              <a:spcAft>
                <a:spcPts val="1200"/>
              </a:spcAft>
              <a:buFont typeface="Wingdings" panose="05000000000000000000" pitchFamily="2" charset="2"/>
              <a:buNone/>
              <a:tabLst/>
              <a:defRPr sz="1100" b="0"/>
            </a:lvl5pPr>
          </a:lstStyle>
          <a:p>
            <a:pPr lvl="0"/>
            <a:r>
              <a:rPr lang="en-US"/>
              <a:t>Short description (3-4 lines). Support text paragraph, bullets, or additional details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53368" y="4363372"/>
            <a:ext cx="5353415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spcAft>
                <a:spcPts val="1200"/>
              </a:spcAft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255588" indent="0">
              <a:spcAft>
                <a:spcPts val="1200"/>
              </a:spcAft>
              <a:buFont typeface="Wingdings" panose="05000000000000000000" pitchFamily="2" charset="2"/>
              <a:buNone/>
              <a:defRPr sz="1600" b="0"/>
            </a:lvl2pPr>
            <a:lvl3pPr marL="450850" indent="0">
              <a:spcAft>
                <a:spcPts val="1200"/>
              </a:spcAft>
              <a:buFont typeface="Wingdings" panose="05000000000000000000" pitchFamily="2" charset="2"/>
              <a:buNone/>
              <a:tabLst/>
              <a:defRPr sz="1200" b="0"/>
            </a:lvl3pPr>
            <a:lvl4pPr marL="652462" indent="0">
              <a:spcAft>
                <a:spcPts val="1200"/>
              </a:spcAft>
              <a:buFont typeface="Wingdings" panose="05000000000000000000" pitchFamily="2" charset="2"/>
              <a:buNone/>
              <a:defRPr sz="1100" b="0"/>
            </a:lvl4pPr>
            <a:lvl5pPr marL="854075" indent="0">
              <a:spcAft>
                <a:spcPts val="1200"/>
              </a:spcAft>
              <a:buFont typeface="Wingdings" panose="05000000000000000000" pitchFamily="2" charset="2"/>
              <a:buNone/>
              <a:tabLst/>
              <a:defRPr sz="1100" b="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EAFA3902-DAB2-0471-DC47-91B1B79675D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53368" y="4789607"/>
            <a:ext cx="5353415" cy="430887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spcAft>
                <a:spcPts val="1200"/>
              </a:spcAft>
              <a:buClr>
                <a:schemeClr val="tx1"/>
              </a:buClr>
              <a:buFont typeface="Wingdings" panose="05000000000000000000" pitchFamily="2" charset="2"/>
              <a:buNone/>
              <a:defRPr sz="14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spcAft>
                <a:spcPts val="1200"/>
              </a:spcAft>
              <a:buFont typeface="Wingdings" panose="05000000000000000000" pitchFamily="2" charset="2"/>
              <a:buNone/>
              <a:defRPr sz="1600" b="0"/>
            </a:lvl2pPr>
            <a:lvl3pPr marL="450850" indent="0">
              <a:spcAft>
                <a:spcPts val="1200"/>
              </a:spcAft>
              <a:buFont typeface="Wingdings" panose="05000000000000000000" pitchFamily="2" charset="2"/>
              <a:buNone/>
              <a:tabLst/>
              <a:defRPr sz="1200" b="0"/>
            </a:lvl3pPr>
            <a:lvl4pPr marL="652462" indent="0">
              <a:spcAft>
                <a:spcPts val="1200"/>
              </a:spcAft>
              <a:buFont typeface="Wingdings" panose="05000000000000000000" pitchFamily="2" charset="2"/>
              <a:buNone/>
              <a:defRPr sz="1100" b="0"/>
            </a:lvl4pPr>
            <a:lvl5pPr marL="854075" indent="0">
              <a:spcAft>
                <a:spcPts val="1200"/>
              </a:spcAft>
              <a:buFont typeface="Wingdings" panose="05000000000000000000" pitchFamily="2" charset="2"/>
              <a:buNone/>
              <a:tabLst/>
              <a:defRPr sz="1100" b="0"/>
            </a:lvl5pPr>
          </a:lstStyle>
          <a:p>
            <a:pPr lvl="0"/>
            <a:r>
              <a:rPr lang="en-US"/>
              <a:t>Short description (3-4 lines). Support text paragraph, bullets, or additional details</a:t>
            </a:r>
          </a:p>
        </p:txBody>
      </p:sp>
      <p:sp>
        <p:nvSpPr>
          <p:cNvPr id="3" name="object 33">
            <a:extLst>
              <a:ext uri="{FF2B5EF4-FFF2-40B4-BE49-F238E27FC236}">
                <a16:creationId xmlns:a16="http://schemas.microsoft.com/office/drawing/2014/main" id="{81CD224D-99B6-5A59-D697-9627BFF817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 userDrawn="1"/>
        </p:nvSpPr>
        <p:spPr>
          <a:xfrm>
            <a:off x="1015999" y="6445250"/>
            <a:ext cx="2755901" cy="142347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800" b="0" i="0" kern="1200">
                <a:solidFill>
                  <a:srgbClr val="3C3C41"/>
                </a:solidFill>
                <a:latin typeface="Segoe Pro"/>
                <a:ea typeface="+mn-ea"/>
                <a:cs typeface="Segoe Pro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150"/>
              </a:spcBef>
            </a:pPr>
            <a:r>
              <a:rPr lang="en-US" kern="100">
                <a:solidFill>
                  <a:srgbClr val="45414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Microsoft AI for Good Lab</a:t>
            </a:r>
          </a:p>
        </p:txBody>
      </p:sp>
      <p:sp>
        <p:nvSpPr>
          <p:cNvPr id="5" name="object 33">
            <a:extLst>
              <a:ext uri="{FF2B5EF4-FFF2-40B4-BE49-F238E27FC236}">
                <a16:creationId xmlns:a16="http://schemas.microsoft.com/office/drawing/2014/main" id="{7ADE191A-87BD-2F17-FE0F-1AA9A13BDF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 userDrawn="1"/>
        </p:nvSpPr>
        <p:spPr>
          <a:xfrm>
            <a:off x="5155510" y="6445250"/>
            <a:ext cx="2755901" cy="142347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800" b="0" i="0" kern="1200">
                <a:solidFill>
                  <a:srgbClr val="3C3C41"/>
                </a:solidFill>
                <a:latin typeface="Segoe Pro"/>
                <a:ea typeface="+mn-ea"/>
                <a:cs typeface="Segoe Pro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150"/>
              </a:spcBef>
            </a:pPr>
            <a:r>
              <a:rPr lang="en-US" kern="100">
                <a:solidFill>
                  <a:srgbClr val="45414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Microsoft </a:t>
            </a:r>
            <a:r>
              <a:rPr lang="en-US" sz="800" b="0" i="0" u="none" strike="noStrike" kern="1200">
                <a:solidFill>
                  <a:srgbClr val="454142"/>
                </a:solidFill>
                <a:effectLst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confidential</a:t>
            </a:r>
            <a:endParaRPr lang="en-US" kern="100">
              <a:solidFill>
                <a:srgbClr val="45414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68CAD8-811B-F1AC-A16E-344C5E41A2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462565" y="6473372"/>
            <a:ext cx="330200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fld id="{1D1C8AB6-B7CE-4964-AC76-0A912756BEF4}" type="slidenum">
              <a:rPr lang="en-US" sz="800" smtClean="0">
                <a:solidFill>
                  <a:srgbClr val="454142"/>
                </a:solidFill>
              </a:rPr>
              <a:pPr algn="ctr"/>
              <a:t>‹#›</a:t>
            </a:fld>
            <a:endParaRPr lang="en-US" sz="800" err="1">
              <a:solidFill>
                <a:srgbClr val="454142"/>
              </a:solidFill>
            </a:endParaRP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F50AE42C-7D7D-A58E-1C09-8CC246576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84200" y="1435100"/>
            <a:ext cx="5353414" cy="2573020"/>
          </a:xfrm>
          <a:solidFill>
            <a:srgbClr val="F0F0F0"/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1" name="Picture Placeholder 9">
            <a:extLst>
              <a:ext uri="{FF2B5EF4-FFF2-40B4-BE49-F238E27FC236}">
                <a16:creationId xmlns:a16="http://schemas.microsoft.com/office/drawing/2014/main" id="{7C3CD110-7D35-4155-76EE-E03E15F04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253368" y="1435099"/>
            <a:ext cx="5353415" cy="2573019"/>
          </a:xfrm>
          <a:solidFill>
            <a:srgbClr val="F0F0F0"/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21660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mages with Caption AI4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1" y="4363372"/>
            <a:ext cx="3463692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spcAft>
                <a:spcPts val="1200"/>
              </a:spcAft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255588" indent="0">
              <a:spcAft>
                <a:spcPts val="1200"/>
              </a:spcAft>
              <a:buFont typeface="Wingdings" panose="05000000000000000000" pitchFamily="2" charset="2"/>
              <a:buNone/>
              <a:defRPr sz="1600" b="0"/>
            </a:lvl2pPr>
            <a:lvl3pPr marL="450850" indent="0">
              <a:spcAft>
                <a:spcPts val="1200"/>
              </a:spcAft>
              <a:buFont typeface="Wingdings" panose="05000000000000000000" pitchFamily="2" charset="2"/>
              <a:buNone/>
              <a:tabLst/>
              <a:defRPr sz="1200" b="0"/>
            </a:lvl3pPr>
            <a:lvl4pPr marL="652462" indent="0">
              <a:spcAft>
                <a:spcPts val="1200"/>
              </a:spcAft>
              <a:buFont typeface="Wingdings" panose="05000000000000000000" pitchFamily="2" charset="2"/>
              <a:buNone/>
              <a:defRPr sz="1100" b="0"/>
            </a:lvl4pPr>
            <a:lvl5pPr marL="854075" indent="0">
              <a:spcAft>
                <a:spcPts val="1200"/>
              </a:spcAft>
              <a:buFont typeface="Wingdings" panose="05000000000000000000" pitchFamily="2" charset="2"/>
              <a:buNone/>
              <a:tabLst/>
              <a:defRPr sz="1100" b="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12CACA98-F4B4-A45D-7E6E-A828DD77247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84201" y="4789607"/>
            <a:ext cx="3463692" cy="430887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spcAft>
                <a:spcPts val="1200"/>
              </a:spcAft>
              <a:buClr>
                <a:schemeClr val="tx1"/>
              </a:buClr>
              <a:buFont typeface="Wingdings" panose="05000000000000000000" pitchFamily="2" charset="2"/>
              <a:buNone/>
              <a:defRPr sz="14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spcAft>
                <a:spcPts val="1200"/>
              </a:spcAft>
              <a:buFont typeface="Wingdings" panose="05000000000000000000" pitchFamily="2" charset="2"/>
              <a:buNone/>
              <a:defRPr sz="1600" b="0"/>
            </a:lvl2pPr>
            <a:lvl3pPr marL="450850" indent="0">
              <a:spcAft>
                <a:spcPts val="1200"/>
              </a:spcAft>
              <a:buFont typeface="Wingdings" panose="05000000000000000000" pitchFamily="2" charset="2"/>
              <a:buNone/>
              <a:tabLst/>
              <a:defRPr sz="1200" b="0"/>
            </a:lvl3pPr>
            <a:lvl4pPr marL="652462" indent="0">
              <a:spcAft>
                <a:spcPts val="1200"/>
              </a:spcAft>
              <a:buFont typeface="Wingdings" panose="05000000000000000000" pitchFamily="2" charset="2"/>
              <a:buNone/>
              <a:defRPr sz="1100" b="0"/>
            </a:lvl4pPr>
            <a:lvl5pPr marL="854075" indent="0">
              <a:spcAft>
                <a:spcPts val="1200"/>
              </a:spcAft>
              <a:buFont typeface="Wingdings" panose="05000000000000000000" pitchFamily="2" charset="2"/>
              <a:buNone/>
              <a:tabLst/>
              <a:defRPr sz="1100" b="0"/>
            </a:lvl5pPr>
          </a:lstStyle>
          <a:p>
            <a:pPr lvl="0"/>
            <a:r>
              <a:rPr lang="en-US"/>
              <a:t>Short description (3-4 lines). Support text paragraph, bullets, or additional details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63646" y="4363372"/>
            <a:ext cx="3463692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spcAft>
                <a:spcPts val="1200"/>
              </a:spcAft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255588" indent="0">
              <a:spcAft>
                <a:spcPts val="1200"/>
              </a:spcAft>
              <a:buFont typeface="Wingdings" panose="05000000000000000000" pitchFamily="2" charset="2"/>
              <a:buNone/>
              <a:defRPr sz="1600" b="0"/>
            </a:lvl2pPr>
            <a:lvl3pPr marL="450850" indent="0">
              <a:spcAft>
                <a:spcPts val="1200"/>
              </a:spcAft>
              <a:buFont typeface="Wingdings" panose="05000000000000000000" pitchFamily="2" charset="2"/>
              <a:buNone/>
              <a:tabLst/>
              <a:defRPr sz="1200" b="0"/>
            </a:lvl3pPr>
            <a:lvl4pPr marL="652462" indent="0">
              <a:spcAft>
                <a:spcPts val="1200"/>
              </a:spcAft>
              <a:buFont typeface="Wingdings" panose="05000000000000000000" pitchFamily="2" charset="2"/>
              <a:buNone/>
              <a:defRPr sz="1100" b="0"/>
            </a:lvl4pPr>
            <a:lvl5pPr marL="854075" indent="0">
              <a:spcAft>
                <a:spcPts val="1200"/>
              </a:spcAft>
              <a:buFont typeface="Wingdings" panose="05000000000000000000" pitchFamily="2" charset="2"/>
              <a:buNone/>
              <a:tabLst/>
              <a:defRPr sz="1100" b="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EAFA3902-DAB2-0471-DC47-91B1B79675D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63646" y="4789607"/>
            <a:ext cx="3463692" cy="430887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spcAft>
                <a:spcPts val="1200"/>
              </a:spcAft>
              <a:buClr>
                <a:schemeClr val="tx1"/>
              </a:buClr>
              <a:buFont typeface="Wingdings" panose="05000000000000000000" pitchFamily="2" charset="2"/>
              <a:buNone/>
              <a:defRPr sz="14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spcAft>
                <a:spcPts val="1200"/>
              </a:spcAft>
              <a:buFont typeface="Wingdings" panose="05000000000000000000" pitchFamily="2" charset="2"/>
              <a:buNone/>
              <a:defRPr sz="1600" b="0"/>
            </a:lvl2pPr>
            <a:lvl3pPr marL="450850" indent="0">
              <a:spcAft>
                <a:spcPts val="1200"/>
              </a:spcAft>
              <a:buFont typeface="Wingdings" panose="05000000000000000000" pitchFamily="2" charset="2"/>
              <a:buNone/>
              <a:tabLst/>
              <a:defRPr sz="1200" b="0"/>
            </a:lvl3pPr>
            <a:lvl4pPr marL="652462" indent="0">
              <a:spcAft>
                <a:spcPts val="1200"/>
              </a:spcAft>
              <a:buFont typeface="Wingdings" panose="05000000000000000000" pitchFamily="2" charset="2"/>
              <a:buNone/>
              <a:defRPr sz="1100" b="0"/>
            </a:lvl4pPr>
            <a:lvl5pPr marL="854075" indent="0">
              <a:spcAft>
                <a:spcPts val="1200"/>
              </a:spcAft>
              <a:buFont typeface="Wingdings" panose="05000000000000000000" pitchFamily="2" charset="2"/>
              <a:buNone/>
              <a:tabLst/>
              <a:defRPr sz="1100" b="0"/>
            </a:lvl5pPr>
          </a:lstStyle>
          <a:p>
            <a:pPr lvl="0"/>
            <a:r>
              <a:rPr lang="en-US"/>
              <a:t>Short description (3-4 lines). Support text paragraph, bullets, or additional details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E510761F-FD7F-BFCB-0441-847C990B412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43091" y="4363372"/>
            <a:ext cx="3463692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spcAft>
                <a:spcPts val="1200"/>
              </a:spcAft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255588" indent="0">
              <a:spcAft>
                <a:spcPts val="1200"/>
              </a:spcAft>
              <a:buFont typeface="Wingdings" panose="05000000000000000000" pitchFamily="2" charset="2"/>
              <a:buNone/>
              <a:defRPr sz="1600" b="0"/>
            </a:lvl2pPr>
            <a:lvl3pPr marL="450850" indent="0">
              <a:spcAft>
                <a:spcPts val="1200"/>
              </a:spcAft>
              <a:buFont typeface="Wingdings" panose="05000000000000000000" pitchFamily="2" charset="2"/>
              <a:buNone/>
              <a:tabLst/>
              <a:defRPr sz="1200" b="0"/>
            </a:lvl3pPr>
            <a:lvl4pPr marL="652462" indent="0">
              <a:spcAft>
                <a:spcPts val="1200"/>
              </a:spcAft>
              <a:buFont typeface="Wingdings" panose="05000000000000000000" pitchFamily="2" charset="2"/>
              <a:buNone/>
              <a:defRPr sz="1100" b="0"/>
            </a:lvl4pPr>
            <a:lvl5pPr marL="854075" indent="0">
              <a:spcAft>
                <a:spcPts val="1200"/>
              </a:spcAft>
              <a:buFont typeface="Wingdings" panose="05000000000000000000" pitchFamily="2" charset="2"/>
              <a:buNone/>
              <a:tabLst/>
              <a:defRPr sz="1100" b="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AEC2C353-BE3C-AF2F-ED8D-7661700DA60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143091" y="4789607"/>
            <a:ext cx="3463692" cy="430887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spcAft>
                <a:spcPts val="1200"/>
              </a:spcAft>
              <a:buClr>
                <a:schemeClr val="tx1"/>
              </a:buClr>
              <a:buFont typeface="Wingdings" panose="05000000000000000000" pitchFamily="2" charset="2"/>
              <a:buNone/>
              <a:defRPr sz="14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spcAft>
                <a:spcPts val="1200"/>
              </a:spcAft>
              <a:buFont typeface="Wingdings" panose="05000000000000000000" pitchFamily="2" charset="2"/>
              <a:buNone/>
              <a:defRPr sz="1600" b="0"/>
            </a:lvl2pPr>
            <a:lvl3pPr marL="450850" indent="0">
              <a:spcAft>
                <a:spcPts val="1200"/>
              </a:spcAft>
              <a:buFont typeface="Wingdings" panose="05000000000000000000" pitchFamily="2" charset="2"/>
              <a:buNone/>
              <a:tabLst/>
              <a:defRPr sz="1200" b="0"/>
            </a:lvl3pPr>
            <a:lvl4pPr marL="652462" indent="0">
              <a:spcAft>
                <a:spcPts val="1200"/>
              </a:spcAft>
              <a:buFont typeface="Wingdings" panose="05000000000000000000" pitchFamily="2" charset="2"/>
              <a:buNone/>
              <a:defRPr sz="1100" b="0"/>
            </a:lvl4pPr>
            <a:lvl5pPr marL="854075" indent="0">
              <a:spcAft>
                <a:spcPts val="1200"/>
              </a:spcAft>
              <a:buFont typeface="Wingdings" panose="05000000000000000000" pitchFamily="2" charset="2"/>
              <a:buNone/>
              <a:tabLst/>
              <a:defRPr sz="1100" b="0"/>
            </a:lvl5pPr>
          </a:lstStyle>
          <a:p>
            <a:pPr lvl="0"/>
            <a:r>
              <a:rPr lang="en-US"/>
              <a:t>Short description (3-4 lines). Support text paragraph, bullets, or additional details</a:t>
            </a:r>
          </a:p>
        </p:txBody>
      </p:sp>
      <p:sp>
        <p:nvSpPr>
          <p:cNvPr id="3" name="object 33">
            <a:extLst>
              <a:ext uri="{FF2B5EF4-FFF2-40B4-BE49-F238E27FC236}">
                <a16:creationId xmlns:a16="http://schemas.microsoft.com/office/drawing/2014/main" id="{81CD224D-99B6-5A59-D697-9627BFF817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 userDrawn="1"/>
        </p:nvSpPr>
        <p:spPr>
          <a:xfrm>
            <a:off x="1015999" y="6445250"/>
            <a:ext cx="2755901" cy="142347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800" b="0" i="0" kern="1200">
                <a:solidFill>
                  <a:srgbClr val="3C3C41"/>
                </a:solidFill>
                <a:latin typeface="Segoe Pro"/>
                <a:ea typeface="+mn-ea"/>
                <a:cs typeface="Segoe Pro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150"/>
              </a:spcBef>
            </a:pPr>
            <a:r>
              <a:rPr lang="en-US" kern="100">
                <a:solidFill>
                  <a:srgbClr val="45414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Microsoft AI for Good Lab</a:t>
            </a:r>
          </a:p>
        </p:txBody>
      </p:sp>
      <p:sp>
        <p:nvSpPr>
          <p:cNvPr id="5" name="object 33">
            <a:extLst>
              <a:ext uri="{FF2B5EF4-FFF2-40B4-BE49-F238E27FC236}">
                <a16:creationId xmlns:a16="http://schemas.microsoft.com/office/drawing/2014/main" id="{7ADE191A-87BD-2F17-FE0F-1AA9A13BDF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 userDrawn="1"/>
        </p:nvSpPr>
        <p:spPr>
          <a:xfrm>
            <a:off x="5155510" y="6445250"/>
            <a:ext cx="2755901" cy="142347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800" b="0" i="0" kern="1200">
                <a:solidFill>
                  <a:srgbClr val="3C3C41"/>
                </a:solidFill>
                <a:latin typeface="Segoe Pro"/>
                <a:ea typeface="+mn-ea"/>
                <a:cs typeface="Segoe Pro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150"/>
              </a:spcBef>
            </a:pPr>
            <a:r>
              <a:rPr lang="en-US" kern="100">
                <a:solidFill>
                  <a:srgbClr val="45414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Microsoft </a:t>
            </a:r>
            <a:r>
              <a:rPr lang="en-US" sz="800" b="0" i="0" u="none" strike="noStrike" kern="1200">
                <a:solidFill>
                  <a:srgbClr val="454142"/>
                </a:solidFill>
                <a:effectLst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confidential</a:t>
            </a:r>
            <a:endParaRPr lang="en-US" kern="100">
              <a:solidFill>
                <a:srgbClr val="45414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68CAD8-811B-F1AC-A16E-344C5E41A2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462565" y="6473372"/>
            <a:ext cx="330200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fld id="{1D1C8AB6-B7CE-4964-AC76-0A912756BEF4}" type="slidenum">
              <a:rPr lang="en-US" sz="800" smtClean="0">
                <a:solidFill>
                  <a:srgbClr val="454142"/>
                </a:solidFill>
              </a:rPr>
              <a:pPr algn="ctr"/>
              <a:t>‹#›</a:t>
            </a:fld>
            <a:endParaRPr lang="en-US" sz="800" err="1">
              <a:solidFill>
                <a:srgbClr val="454142"/>
              </a:solidFill>
            </a:endParaRP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F50AE42C-7D7D-A58E-1C09-8CC246576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84200" y="1435100"/>
            <a:ext cx="3463692" cy="2573020"/>
          </a:xfrm>
          <a:solidFill>
            <a:srgbClr val="F0F0F0"/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1" name="Picture Placeholder 9">
            <a:extLst>
              <a:ext uri="{FF2B5EF4-FFF2-40B4-BE49-F238E27FC236}">
                <a16:creationId xmlns:a16="http://schemas.microsoft.com/office/drawing/2014/main" id="{7C3CD110-7D35-4155-76EE-E03E15F04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363646" y="1435100"/>
            <a:ext cx="3463692" cy="2573020"/>
          </a:xfrm>
          <a:solidFill>
            <a:srgbClr val="F0F0F0"/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2" name="Picture Placeholder 9">
            <a:extLst>
              <a:ext uri="{FF2B5EF4-FFF2-40B4-BE49-F238E27FC236}">
                <a16:creationId xmlns:a16="http://schemas.microsoft.com/office/drawing/2014/main" id="{83C22E22-6A5B-B717-5B0D-EFA11E6DAD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143091" y="1435100"/>
            <a:ext cx="3463692" cy="2573020"/>
          </a:xfrm>
          <a:solidFill>
            <a:srgbClr val="F0F0F0"/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8594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Images with Caption AI4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4202" y="4165252"/>
            <a:ext cx="2497031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spcAft>
                <a:spcPts val="1200"/>
              </a:spcAft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255588" indent="0">
              <a:spcAft>
                <a:spcPts val="1200"/>
              </a:spcAft>
              <a:buFont typeface="Wingdings" panose="05000000000000000000" pitchFamily="2" charset="2"/>
              <a:buNone/>
              <a:defRPr sz="1600" b="0"/>
            </a:lvl2pPr>
            <a:lvl3pPr marL="450850" indent="0">
              <a:spcAft>
                <a:spcPts val="1200"/>
              </a:spcAft>
              <a:buFont typeface="Wingdings" panose="05000000000000000000" pitchFamily="2" charset="2"/>
              <a:buNone/>
              <a:tabLst/>
              <a:defRPr sz="1200" b="0"/>
            </a:lvl3pPr>
            <a:lvl4pPr marL="652462" indent="0">
              <a:spcAft>
                <a:spcPts val="1200"/>
              </a:spcAft>
              <a:buFont typeface="Wingdings" panose="05000000000000000000" pitchFamily="2" charset="2"/>
              <a:buNone/>
              <a:defRPr sz="1100" b="0"/>
            </a:lvl4pPr>
            <a:lvl5pPr marL="854075" indent="0">
              <a:spcAft>
                <a:spcPts val="1200"/>
              </a:spcAft>
              <a:buFont typeface="Wingdings" panose="05000000000000000000" pitchFamily="2" charset="2"/>
              <a:buNone/>
              <a:tabLst/>
              <a:defRPr sz="1100" b="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12CACA98-F4B4-A45D-7E6E-A828DD77247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84202" y="4591487"/>
            <a:ext cx="2497031" cy="646331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spcAft>
                <a:spcPts val="1200"/>
              </a:spcAft>
              <a:buClr>
                <a:schemeClr val="tx1"/>
              </a:buClr>
              <a:buFont typeface="Wingdings" panose="05000000000000000000" pitchFamily="2" charset="2"/>
              <a:buNone/>
              <a:defRPr sz="14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spcAft>
                <a:spcPts val="1200"/>
              </a:spcAft>
              <a:buFont typeface="Wingdings" panose="05000000000000000000" pitchFamily="2" charset="2"/>
              <a:buNone/>
              <a:defRPr sz="1600" b="0"/>
            </a:lvl2pPr>
            <a:lvl3pPr marL="450850" indent="0">
              <a:spcAft>
                <a:spcPts val="1200"/>
              </a:spcAft>
              <a:buFont typeface="Wingdings" panose="05000000000000000000" pitchFamily="2" charset="2"/>
              <a:buNone/>
              <a:tabLst/>
              <a:defRPr sz="1200" b="0"/>
            </a:lvl3pPr>
            <a:lvl4pPr marL="652462" indent="0">
              <a:spcAft>
                <a:spcPts val="1200"/>
              </a:spcAft>
              <a:buFont typeface="Wingdings" panose="05000000000000000000" pitchFamily="2" charset="2"/>
              <a:buNone/>
              <a:defRPr sz="1100" b="0"/>
            </a:lvl4pPr>
            <a:lvl5pPr marL="854075" indent="0">
              <a:spcAft>
                <a:spcPts val="1200"/>
              </a:spcAft>
              <a:buFont typeface="Wingdings" panose="05000000000000000000" pitchFamily="2" charset="2"/>
              <a:buNone/>
              <a:tabLst/>
              <a:defRPr sz="1100" b="0"/>
            </a:lvl5pPr>
          </a:lstStyle>
          <a:p>
            <a:pPr lvl="0"/>
            <a:r>
              <a:rPr lang="en-US"/>
              <a:t>Short description (3-4 lines). Support text paragraph, bullets, or additional details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411324" y="4165252"/>
            <a:ext cx="2497031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spcAft>
                <a:spcPts val="1200"/>
              </a:spcAft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255588" indent="0">
              <a:spcAft>
                <a:spcPts val="1200"/>
              </a:spcAft>
              <a:buFont typeface="Wingdings" panose="05000000000000000000" pitchFamily="2" charset="2"/>
              <a:buNone/>
              <a:defRPr sz="1600" b="0"/>
            </a:lvl2pPr>
            <a:lvl3pPr marL="450850" indent="0">
              <a:spcAft>
                <a:spcPts val="1200"/>
              </a:spcAft>
              <a:buFont typeface="Wingdings" panose="05000000000000000000" pitchFamily="2" charset="2"/>
              <a:buNone/>
              <a:tabLst/>
              <a:defRPr sz="1200" b="0"/>
            </a:lvl3pPr>
            <a:lvl4pPr marL="652462" indent="0">
              <a:spcAft>
                <a:spcPts val="1200"/>
              </a:spcAft>
              <a:buFont typeface="Wingdings" panose="05000000000000000000" pitchFamily="2" charset="2"/>
              <a:buNone/>
              <a:defRPr sz="1100" b="0"/>
            </a:lvl4pPr>
            <a:lvl5pPr marL="854075" indent="0">
              <a:spcAft>
                <a:spcPts val="1200"/>
              </a:spcAft>
              <a:buFont typeface="Wingdings" panose="05000000000000000000" pitchFamily="2" charset="2"/>
              <a:buNone/>
              <a:tabLst/>
              <a:defRPr sz="1100" b="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EAFA3902-DAB2-0471-DC47-91B1B79675D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411324" y="4591487"/>
            <a:ext cx="2497031" cy="646331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spcAft>
                <a:spcPts val="1200"/>
              </a:spcAft>
              <a:buClr>
                <a:schemeClr val="tx1"/>
              </a:buClr>
              <a:buFont typeface="Wingdings" panose="05000000000000000000" pitchFamily="2" charset="2"/>
              <a:buNone/>
              <a:defRPr sz="14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spcAft>
                <a:spcPts val="1200"/>
              </a:spcAft>
              <a:buFont typeface="Wingdings" panose="05000000000000000000" pitchFamily="2" charset="2"/>
              <a:buNone/>
              <a:defRPr sz="1600" b="0"/>
            </a:lvl2pPr>
            <a:lvl3pPr marL="450850" indent="0">
              <a:spcAft>
                <a:spcPts val="1200"/>
              </a:spcAft>
              <a:buFont typeface="Wingdings" panose="05000000000000000000" pitchFamily="2" charset="2"/>
              <a:buNone/>
              <a:tabLst/>
              <a:defRPr sz="1200" b="0"/>
            </a:lvl3pPr>
            <a:lvl4pPr marL="652462" indent="0">
              <a:spcAft>
                <a:spcPts val="1200"/>
              </a:spcAft>
              <a:buFont typeface="Wingdings" panose="05000000000000000000" pitchFamily="2" charset="2"/>
              <a:buNone/>
              <a:defRPr sz="1100" b="0"/>
            </a:lvl4pPr>
            <a:lvl5pPr marL="854075" indent="0">
              <a:spcAft>
                <a:spcPts val="1200"/>
              </a:spcAft>
              <a:buFont typeface="Wingdings" panose="05000000000000000000" pitchFamily="2" charset="2"/>
              <a:buNone/>
              <a:tabLst/>
              <a:defRPr sz="1100" b="0"/>
            </a:lvl5pPr>
          </a:lstStyle>
          <a:p>
            <a:pPr lvl="0"/>
            <a:r>
              <a:rPr lang="en-US"/>
              <a:t>Short description (3-4 lines). Support text paragraph, bullets, or additional details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E510761F-FD7F-BFCB-0441-847C990B412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8446" y="4165252"/>
            <a:ext cx="2497031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spcAft>
                <a:spcPts val="1200"/>
              </a:spcAft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255588" indent="0">
              <a:spcAft>
                <a:spcPts val="1200"/>
              </a:spcAft>
              <a:buFont typeface="Wingdings" panose="05000000000000000000" pitchFamily="2" charset="2"/>
              <a:buNone/>
              <a:defRPr sz="1600" b="0"/>
            </a:lvl2pPr>
            <a:lvl3pPr marL="450850" indent="0">
              <a:spcAft>
                <a:spcPts val="1200"/>
              </a:spcAft>
              <a:buFont typeface="Wingdings" panose="05000000000000000000" pitchFamily="2" charset="2"/>
              <a:buNone/>
              <a:tabLst/>
              <a:defRPr sz="1200" b="0"/>
            </a:lvl3pPr>
            <a:lvl4pPr marL="652462" indent="0">
              <a:spcAft>
                <a:spcPts val="1200"/>
              </a:spcAft>
              <a:buFont typeface="Wingdings" panose="05000000000000000000" pitchFamily="2" charset="2"/>
              <a:buNone/>
              <a:defRPr sz="1100" b="0"/>
            </a:lvl4pPr>
            <a:lvl5pPr marL="854075" indent="0">
              <a:spcAft>
                <a:spcPts val="1200"/>
              </a:spcAft>
              <a:buFont typeface="Wingdings" panose="05000000000000000000" pitchFamily="2" charset="2"/>
              <a:buNone/>
              <a:tabLst/>
              <a:defRPr sz="1100" b="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AEC2C353-BE3C-AF2F-ED8D-7661700DA60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38446" y="4591487"/>
            <a:ext cx="2497031" cy="646331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spcAft>
                <a:spcPts val="1200"/>
              </a:spcAft>
              <a:buClr>
                <a:schemeClr val="tx1"/>
              </a:buClr>
              <a:buFont typeface="Wingdings" panose="05000000000000000000" pitchFamily="2" charset="2"/>
              <a:buNone/>
              <a:defRPr sz="14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spcAft>
                <a:spcPts val="1200"/>
              </a:spcAft>
              <a:buFont typeface="Wingdings" panose="05000000000000000000" pitchFamily="2" charset="2"/>
              <a:buNone/>
              <a:defRPr sz="1600" b="0"/>
            </a:lvl2pPr>
            <a:lvl3pPr marL="450850" indent="0">
              <a:spcAft>
                <a:spcPts val="1200"/>
              </a:spcAft>
              <a:buFont typeface="Wingdings" panose="05000000000000000000" pitchFamily="2" charset="2"/>
              <a:buNone/>
              <a:tabLst/>
              <a:defRPr sz="1200" b="0"/>
            </a:lvl3pPr>
            <a:lvl4pPr marL="652462" indent="0">
              <a:spcAft>
                <a:spcPts val="1200"/>
              </a:spcAft>
              <a:buFont typeface="Wingdings" panose="05000000000000000000" pitchFamily="2" charset="2"/>
              <a:buNone/>
              <a:defRPr sz="1100" b="0"/>
            </a:lvl4pPr>
            <a:lvl5pPr marL="854075" indent="0">
              <a:spcAft>
                <a:spcPts val="1200"/>
              </a:spcAft>
              <a:buFont typeface="Wingdings" panose="05000000000000000000" pitchFamily="2" charset="2"/>
              <a:buNone/>
              <a:tabLst/>
              <a:defRPr sz="1100" b="0"/>
            </a:lvl5pPr>
          </a:lstStyle>
          <a:p>
            <a:pPr lvl="0"/>
            <a:r>
              <a:rPr lang="en-US"/>
              <a:t>Short description (3-4 lines). Support text paragraph, bullets, or additional details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3816C2BE-EB15-AC16-FED6-0DFD9290063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065569" y="4165252"/>
            <a:ext cx="2497031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spcAft>
                <a:spcPts val="1200"/>
              </a:spcAft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255588" indent="0">
              <a:spcAft>
                <a:spcPts val="1200"/>
              </a:spcAft>
              <a:buFont typeface="Wingdings" panose="05000000000000000000" pitchFamily="2" charset="2"/>
              <a:buNone/>
              <a:defRPr sz="1600" b="0"/>
            </a:lvl2pPr>
            <a:lvl3pPr marL="450850" indent="0">
              <a:spcAft>
                <a:spcPts val="1200"/>
              </a:spcAft>
              <a:buFont typeface="Wingdings" panose="05000000000000000000" pitchFamily="2" charset="2"/>
              <a:buNone/>
              <a:tabLst/>
              <a:defRPr sz="1200" b="0"/>
            </a:lvl3pPr>
            <a:lvl4pPr marL="652462" indent="0">
              <a:spcAft>
                <a:spcPts val="1200"/>
              </a:spcAft>
              <a:buFont typeface="Wingdings" panose="05000000000000000000" pitchFamily="2" charset="2"/>
              <a:buNone/>
              <a:defRPr sz="1100" b="0"/>
            </a:lvl4pPr>
            <a:lvl5pPr marL="854075" indent="0">
              <a:spcAft>
                <a:spcPts val="1200"/>
              </a:spcAft>
              <a:buFont typeface="Wingdings" panose="05000000000000000000" pitchFamily="2" charset="2"/>
              <a:buNone/>
              <a:tabLst/>
              <a:defRPr sz="1100" b="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F738CBA2-AC6F-2754-9C65-EDAEE79A5DC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065569" y="4591487"/>
            <a:ext cx="2497031" cy="646331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spcAft>
                <a:spcPts val="1200"/>
              </a:spcAft>
              <a:buClr>
                <a:schemeClr val="tx1"/>
              </a:buClr>
              <a:buFont typeface="Wingdings" panose="05000000000000000000" pitchFamily="2" charset="2"/>
              <a:buNone/>
              <a:defRPr sz="14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spcAft>
                <a:spcPts val="1200"/>
              </a:spcAft>
              <a:buFont typeface="Wingdings" panose="05000000000000000000" pitchFamily="2" charset="2"/>
              <a:buNone/>
              <a:defRPr sz="1600" b="0"/>
            </a:lvl2pPr>
            <a:lvl3pPr marL="450850" indent="0">
              <a:spcAft>
                <a:spcPts val="1200"/>
              </a:spcAft>
              <a:buFont typeface="Wingdings" panose="05000000000000000000" pitchFamily="2" charset="2"/>
              <a:buNone/>
              <a:tabLst/>
              <a:defRPr sz="1200" b="0"/>
            </a:lvl3pPr>
            <a:lvl4pPr marL="652462" indent="0">
              <a:spcAft>
                <a:spcPts val="1200"/>
              </a:spcAft>
              <a:buFont typeface="Wingdings" panose="05000000000000000000" pitchFamily="2" charset="2"/>
              <a:buNone/>
              <a:defRPr sz="1100" b="0"/>
            </a:lvl4pPr>
            <a:lvl5pPr marL="854075" indent="0">
              <a:spcAft>
                <a:spcPts val="1200"/>
              </a:spcAft>
              <a:buFont typeface="Wingdings" panose="05000000000000000000" pitchFamily="2" charset="2"/>
              <a:buNone/>
              <a:tabLst/>
              <a:defRPr sz="1100" b="0"/>
            </a:lvl5pPr>
          </a:lstStyle>
          <a:p>
            <a:pPr lvl="0"/>
            <a:r>
              <a:rPr lang="en-US"/>
              <a:t>Short description (3-4 lines). Support text paragraph, bullets, or additional details</a:t>
            </a:r>
          </a:p>
        </p:txBody>
      </p:sp>
      <p:sp>
        <p:nvSpPr>
          <p:cNvPr id="3" name="object 33">
            <a:extLst>
              <a:ext uri="{FF2B5EF4-FFF2-40B4-BE49-F238E27FC236}">
                <a16:creationId xmlns:a16="http://schemas.microsoft.com/office/drawing/2014/main" id="{81CD224D-99B6-5A59-D697-9627BFF817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 userDrawn="1"/>
        </p:nvSpPr>
        <p:spPr>
          <a:xfrm>
            <a:off x="1015999" y="6445250"/>
            <a:ext cx="2755901" cy="142347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800" b="0" i="0" kern="1200">
                <a:solidFill>
                  <a:srgbClr val="3C3C41"/>
                </a:solidFill>
                <a:latin typeface="Segoe Pro"/>
                <a:ea typeface="+mn-ea"/>
                <a:cs typeface="Segoe Pro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150"/>
              </a:spcBef>
            </a:pPr>
            <a:r>
              <a:rPr lang="en-US" kern="100">
                <a:solidFill>
                  <a:srgbClr val="45414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Microsoft AI for Good Lab</a:t>
            </a:r>
          </a:p>
        </p:txBody>
      </p:sp>
      <p:sp>
        <p:nvSpPr>
          <p:cNvPr id="5" name="object 33">
            <a:extLst>
              <a:ext uri="{FF2B5EF4-FFF2-40B4-BE49-F238E27FC236}">
                <a16:creationId xmlns:a16="http://schemas.microsoft.com/office/drawing/2014/main" id="{7ADE191A-87BD-2F17-FE0F-1AA9A13BDF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 userDrawn="1"/>
        </p:nvSpPr>
        <p:spPr>
          <a:xfrm>
            <a:off x="5155510" y="6445250"/>
            <a:ext cx="2755901" cy="142347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800" b="0" i="0" kern="1200">
                <a:solidFill>
                  <a:srgbClr val="3C3C41"/>
                </a:solidFill>
                <a:latin typeface="Segoe Pro"/>
                <a:ea typeface="+mn-ea"/>
                <a:cs typeface="Segoe Pro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150"/>
              </a:spcBef>
            </a:pPr>
            <a:r>
              <a:rPr lang="en-US" kern="100">
                <a:solidFill>
                  <a:srgbClr val="45414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Microsoft </a:t>
            </a:r>
            <a:r>
              <a:rPr lang="en-US" sz="800" b="0" i="0" u="none" strike="noStrike" kern="1200">
                <a:solidFill>
                  <a:srgbClr val="454142"/>
                </a:solidFill>
                <a:effectLst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confidential</a:t>
            </a:r>
            <a:endParaRPr lang="en-US" kern="100">
              <a:solidFill>
                <a:srgbClr val="45414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68CAD8-811B-F1AC-A16E-344C5E41A2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462565" y="6473372"/>
            <a:ext cx="330200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fld id="{1D1C8AB6-B7CE-4964-AC76-0A912756BEF4}" type="slidenum">
              <a:rPr lang="en-US" sz="800" smtClean="0">
                <a:solidFill>
                  <a:srgbClr val="454142"/>
                </a:solidFill>
              </a:rPr>
              <a:pPr algn="ctr"/>
              <a:t>‹#›</a:t>
            </a:fld>
            <a:endParaRPr lang="en-US" sz="800" err="1">
              <a:solidFill>
                <a:srgbClr val="454142"/>
              </a:solidFill>
            </a:endParaRP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F50AE42C-7D7D-A58E-1C09-8CC246576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84201" y="2001520"/>
            <a:ext cx="2497031" cy="1813560"/>
          </a:xfrm>
          <a:solidFill>
            <a:srgbClr val="F0F0F0"/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1" name="Picture Placeholder 9">
            <a:extLst>
              <a:ext uri="{FF2B5EF4-FFF2-40B4-BE49-F238E27FC236}">
                <a16:creationId xmlns:a16="http://schemas.microsoft.com/office/drawing/2014/main" id="{7C3CD110-7D35-4155-76EE-E03E15F04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411324" y="2001520"/>
            <a:ext cx="2497031" cy="1813560"/>
          </a:xfrm>
          <a:solidFill>
            <a:srgbClr val="F0F0F0"/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2" name="Picture Placeholder 9">
            <a:extLst>
              <a:ext uri="{FF2B5EF4-FFF2-40B4-BE49-F238E27FC236}">
                <a16:creationId xmlns:a16="http://schemas.microsoft.com/office/drawing/2014/main" id="{83C22E22-6A5B-B717-5B0D-EFA11E6DAD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38446" y="2001520"/>
            <a:ext cx="2497031" cy="1813560"/>
          </a:xfrm>
          <a:solidFill>
            <a:srgbClr val="F0F0F0"/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7" name="Picture Placeholder 9">
            <a:extLst>
              <a:ext uri="{FF2B5EF4-FFF2-40B4-BE49-F238E27FC236}">
                <a16:creationId xmlns:a16="http://schemas.microsoft.com/office/drawing/2014/main" id="{A18156CB-9D11-F6AF-A527-28EA65A1BF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9065568" y="2001520"/>
            <a:ext cx="2497031" cy="1813560"/>
          </a:xfrm>
          <a:solidFill>
            <a:srgbClr val="F0F0F0"/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38040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bble Slide AI4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6" name="Picture Placeholder 1">
            <a:extLst>
              <a:ext uri="{FF2B5EF4-FFF2-40B4-BE49-F238E27FC236}">
                <a16:creationId xmlns:a16="http://schemas.microsoft.com/office/drawing/2014/main" id="{1BD096FC-2E5D-AF72-0F16-5246BBE75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597395" y="2282265"/>
            <a:ext cx="1858900" cy="1858900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8" name="Text Placeholder 1A">
            <a:extLst>
              <a:ext uri="{FF2B5EF4-FFF2-40B4-BE49-F238E27FC236}">
                <a16:creationId xmlns:a16="http://schemas.microsoft.com/office/drawing/2014/main" id="{763BCCD3-B349-6A43-9998-83DBCB40B2A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84200" y="4527175"/>
            <a:ext cx="1885950" cy="246221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600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0" name="Text Placeholder 1B">
            <a:extLst>
              <a:ext uri="{FF2B5EF4-FFF2-40B4-BE49-F238E27FC236}">
                <a16:creationId xmlns:a16="http://schemas.microsoft.com/office/drawing/2014/main" id="{705028D1-5A62-5C80-5C1C-FC2E9D3B50A5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84200" y="4802686"/>
            <a:ext cx="1885950" cy="1846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21" name="Text Placeholder 2A sub">
            <a:extLst>
              <a:ext uri="{FF2B5EF4-FFF2-40B4-BE49-F238E27FC236}">
                <a16:creationId xmlns:a16="http://schemas.microsoft.com/office/drawing/2014/main" id="{6459D0D6-9021-1666-C5BC-566CB8669239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597395" y="5194809"/>
            <a:ext cx="1858900" cy="46166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Short description (3-4 lines). Support text paragraph, bullets, or additional details</a:t>
            </a:r>
          </a:p>
        </p:txBody>
      </p: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id="{9546146E-DE9F-128B-9273-900478AD20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32" hasCustomPrompt="1"/>
          </p:nvPr>
        </p:nvSpPr>
        <p:spPr bwMode="ltGray">
          <a:xfrm>
            <a:off x="2885660" y="2282264"/>
            <a:ext cx="1858900" cy="1858900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23" name="Text Placeholder 2A">
            <a:extLst>
              <a:ext uri="{FF2B5EF4-FFF2-40B4-BE49-F238E27FC236}">
                <a16:creationId xmlns:a16="http://schemas.microsoft.com/office/drawing/2014/main" id="{19BD96DD-4B8E-4F0F-E4DD-F63BDC9E6316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2895600" y="4527175"/>
            <a:ext cx="1885950" cy="246221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600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4" name="Text Placeholder 2B">
            <a:extLst>
              <a:ext uri="{FF2B5EF4-FFF2-40B4-BE49-F238E27FC236}">
                <a16:creationId xmlns:a16="http://schemas.microsoft.com/office/drawing/2014/main" id="{C930EDA3-C3B8-2D54-87ED-22CF39CD0A2F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895600" y="4802686"/>
            <a:ext cx="1885950" cy="1846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25" name="Text Placeholder 2A sub">
            <a:extLst>
              <a:ext uri="{FF2B5EF4-FFF2-40B4-BE49-F238E27FC236}">
                <a16:creationId xmlns:a16="http://schemas.microsoft.com/office/drawing/2014/main" id="{78D6132E-9733-154E-CE1C-5E557860AABA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2900758" y="5194809"/>
            <a:ext cx="1858900" cy="46166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Short description (3-4 lines). Support text paragraph, bullets, or additional details</a:t>
            </a:r>
          </a:p>
        </p:txBody>
      </p:sp>
      <p:sp>
        <p:nvSpPr>
          <p:cNvPr id="26" name="Picture Placeholder 3">
            <a:extLst>
              <a:ext uri="{FF2B5EF4-FFF2-40B4-BE49-F238E27FC236}">
                <a16:creationId xmlns:a16="http://schemas.microsoft.com/office/drawing/2014/main" id="{2029230D-101D-2F6C-CEE2-B8F93F790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33" hasCustomPrompt="1"/>
          </p:nvPr>
        </p:nvSpPr>
        <p:spPr bwMode="ltGray">
          <a:xfrm>
            <a:off x="5206586" y="2282264"/>
            <a:ext cx="1858900" cy="1858900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27" name="Text Placeholder 3A">
            <a:extLst>
              <a:ext uri="{FF2B5EF4-FFF2-40B4-BE49-F238E27FC236}">
                <a16:creationId xmlns:a16="http://schemas.microsoft.com/office/drawing/2014/main" id="{09994BA2-FED4-7DA6-E9B1-9FE7BBF656F6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181600" y="4527175"/>
            <a:ext cx="1885950" cy="246221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600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8" name="Text Placeholder 3B">
            <a:extLst>
              <a:ext uri="{FF2B5EF4-FFF2-40B4-BE49-F238E27FC236}">
                <a16:creationId xmlns:a16="http://schemas.microsoft.com/office/drawing/2014/main" id="{041C1764-623F-A0AF-E1CC-8ADB9060B9B9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181600" y="4802686"/>
            <a:ext cx="1885950" cy="1846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29" name="Text Placeholder 2A sub">
            <a:extLst>
              <a:ext uri="{FF2B5EF4-FFF2-40B4-BE49-F238E27FC236}">
                <a16:creationId xmlns:a16="http://schemas.microsoft.com/office/drawing/2014/main" id="{CB5A3D52-647D-23C0-2094-1D5836899963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5180970" y="5194809"/>
            <a:ext cx="1858900" cy="46166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Short description (3-4 lines). Support text paragraph, bullets, or additional details</a:t>
            </a:r>
          </a:p>
        </p:txBody>
      </p:sp>
      <p:sp>
        <p:nvSpPr>
          <p:cNvPr id="30" name="Picture Placeholder 4">
            <a:extLst>
              <a:ext uri="{FF2B5EF4-FFF2-40B4-BE49-F238E27FC236}">
                <a16:creationId xmlns:a16="http://schemas.microsoft.com/office/drawing/2014/main" id="{FCC36304-1FB7-6847-A29A-A0BD37A94D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34" hasCustomPrompt="1"/>
          </p:nvPr>
        </p:nvSpPr>
        <p:spPr bwMode="ltGray">
          <a:xfrm>
            <a:off x="7444409" y="2282264"/>
            <a:ext cx="1858900" cy="1858900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31" name="Text Placeholder 4A">
            <a:extLst>
              <a:ext uri="{FF2B5EF4-FFF2-40B4-BE49-F238E27FC236}">
                <a16:creationId xmlns:a16="http://schemas.microsoft.com/office/drawing/2014/main" id="{55D9851C-3911-CB09-AF70-4E9F1492BB2F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453312" y="4527175"/>
            <a:ext cx="1885950" cy="246221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600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2" name="Text Placeholder 4B">
            <a:extLst>
              <a:ext uri="{FF2B5EF4-FFF2-40B4-BE49-F238E27FC236}">
                <a16:creationId xmlns:a16="http://schemas.microsoft.com/office/drawing/2014/main" id="{E7029DDE-E60E-ADE4-5655-F1D4496B2A70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53312" y="4802686"/>
            <a:ext cx="1885950" cy="1846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33" name="Text Placeholder 2A sub">
            <a:extLst>
              <a:ext uri="{FF2B5EF4-FFF2-40B4-BE49-F238E27FC236}">
                <a16:creationId xmlns:a16="http://schemas.microsoft.com/office/drawing/2014/main" id="{44D1EF8C-A4BC-B547-7340-01E717A04EE0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7426459" y="5194809"/>
            <a:ext cx="1858900" cy="46166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Short description (3-4 lines). Support text paragraph, bullets, or additional details</a:t>
            </a:r>
          </a:p>
        </p:txBody>
      </p:sp>
      <p:sp>
        <p:nvSpPr>
          <p:cNvPr id="34" name="Picture Placeholder 5">
            <a:extLst>
              <a:ext uri="{FF2B5EF4-FFF2-40B4-BE49-F238E27FC236}">
                <a16:creationId xmlns:a16="http://schemas.microsoft.com/office/drawing/2014/main" id="{D6C5D36F-D7B0-736D-2297-2FB5D3FDC3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35" hasCustomPrompt="1"/>
          </p:nvPr>
        </p:nvSpPr>
        <p:spPr bwMode="ltGray">
          <a:xfrm>
            <a:off x="9732820" y="2282265"/>
            <a:ext cx="1858900" cy="1858900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35" name="Text Placeholder 5A">
            <a:extLst>
              <a:ext uri="{FF2B5EF4-FFF2-40B4-BE49-F238E27FC236}">
                <a16:creationId xmlns:a16="http://schemas.microsoft.com/office/drawing/2014/main" id="{C0387E94-084D-29F0-CAB6-8F329F43CCE2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9725024" y="4527175"/>
            <a:ext cx="1885950" cy="246221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600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6" name="Text Placeholder 5B">
            <a:extLst>
              <a:ext uri="{FF2B5EF4-FFF2-40B4-BE49-F238E27FC236}">
                <a16:creationId xmlns:a16="http://schemas.microsoft.com/office/drawing/2014/main" id="{B5AD458B-E1D7-05E0-8DB9-11D29B4ACFD2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725024" y="4802686"/>
            <a:ext cx="1885950" cy="1846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37" name="Text Placeholder 2A sub">
            <a:extLst>
              <a:ext uri="{FF2B5EF4-FFF2-40B4-BE49-F238E27FC236}">
                <a16:creationId xmlns:a16="http://schemas.microsoft.com/office/drawing/2014/main" id="{0C09F4B2-5B72-8116-9B23-48E23724C2C0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9729821" y="5194809"/>
            <a:ext cx="1858900" cy="46166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Short description (3-4 lines). Support text paragraph, bullets, or additional details</a:t>
            </a:r>
          </a:p>
        </p:txBody>
      </p:sp>
      <p:sp>
        <p:nvSpPr>
          <p:cNvPr id="3" name="object 33">
            <a:extLst>
              <a:ext uri="{FF2B5EF4-FFF2-40B4-BE49-F238E27FC236}">
                <a16:creationId xmlns:a16="http://schemas.microsoft.com/office/drawing/2014/main" id="{81CD224D-99B6-5A59-D697-9627BFF817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 userDrawn="1"/>
        </p:nvSpPr>
        <p:spPr>
          <a:xfrm>
            <a:off x="1015999" y="6445250"/>
            <a:ext cx="2755901" cy="142347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800" b="0" i="0" kern="1200">
                <a:solidFill>
                  <a:srgbClr val="3C3C41"/>
                </a:solidFill>
                <a:latin typeface="Segoe Pro"/>
                <a:ea typeface="+mn-ea"/>
                <a:cs typeface="Segoe Pro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150"/>
              </a:spcBef>
            </a:pPr>
            <a:r>
              <a:rPr lang="en-US" kern="100">
                <a:solidFill>
                  <a:srgbClr val="45414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Microsoft AI for Good Lab</a:t>
            </a:r>
          </a:p>
        </p:txBody>
      </p:sp>
      <p:sp>
        <p:nvSpPr>
          <p:cNvPr id="5" name="object 33">
            <a:extLst>
              <a:ext uri="{FF2B5EF4-FFF2-40B4-BE49-F238E27FC236}">
                <a16:creationId xmlns:a16="http://schemas.microsoft.com/office/drawing/2014/main" id="{7ADE191A-87BD-2F17-FE0F-1AA9A13BDF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 userDrawn="1"/>
        </p:nvSpPr>
        <p:spPr>
          <a:xfrm>
            <a:off x="5155510" y="6445250"/>
            <a:ext cx="2755901" cy="142347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800" b="0" i="0" kern="1200">
                <a:solidFill>
                  <a:srgbClr val="3C3C41"/>
                </a:solidFill>
                <a:latin typeface="Segoe Pro"/>
                <a:ea typeface="+mn-ea"/>
                <a:cs typeface="Segoe Pro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150"/>
              </a:spcBef>
            </a:pPr>
            <a:r>
              <a:rPr lang="en-US" kern="100">
                <a:solidFill>
                  <a:srgbClr val="45414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Microsoft </a:t>
            </a:r>
            <a:r>
              <a:rPr lang="en-US" sz="800" b="0" i="0" u="none" strike="noStrike" kern="1200">
                <a:solidFill>
                  <a:srgbClr val="454142"/>
                </a:solidFill>
                <a:effectLst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confidential</a:t>
            </a:r>
            <a:endParaRPr lang="en-US" kern="100">
              <a:solidFill>
                <a:srgbClr val="45414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68CAD8-811B-F1AC-A16E-344C5E41A2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462565" y="6473372"/>
            <a:ext cx="330200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fld id="{1D1C8AB6-B7CE-4964-AC76-0A912756BEF4}" type="slidenum">
              <a:rPr lang="en-US" sz="800" smtClean="0">
                <a:solidFill>
                  <a:srgbClr val="454142"/>
                </a:solidFill>
              </a:rPr>
              <a:pPr algn="ctr"/>
              <a:t>‹#›</a:t>
            </a:fld>
            <a:endParaRPr lang="en-US" sz="800" err="1">
              <a:solidFill>
                <a:srgbClr val="45414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922291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Blue AI4G">
    <p:bg>
      <p:bgPr>
        <a:solidFill>
          <a:srgbClr val="091F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B5DC153-1BF0-FFDF-E1CB-E3194FE624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25000"/>
            <a:alphaModFix amt="5000"/>
          </a:blip>
          <a:stretch>
            <a:fillRect/>
          </a:stretch>
        </p:blipFill>
        <p:spPr>
          <a:xfrm>
            <a:off x="720939" y="-992062"/>
            <a:ext cx="6490706" cy="474321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26575ED-13FB-B3A8-F7A3-D2EC06B88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25000"/>
            <a:alphaModFix amt="10000"/>
          </a:blip>
          <a:stretch>
            <a:fillRect/>
          </a:stretch>
        </p:blipFill>
        <p:spPr>
          <a:xfrm rot="10800000">
            <a:off x="8186352" y="4298917"/>
            <a:ext cx="4624669" cy="3379567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F236802-1762-85B0-EF7C-A8470E3FA44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228850" y="2578100"/>
            <a:ext cx="7734300" cy="984885"/>
          </a:xfrm>
        </p:spPr>
        <p:txBody>
          <a:bodyPr/>
          <a:lstStyle>
            <a:lvl1pPr algn="ctr">
              <a:defRPr sz="3200">
                <a:solidFill>
                  <a:schemeClr val="tx1"/>
                </a:solidFill>
                <a:latin typeface="+mj-lt"/>
              </a:defRPr>
            </a:lvl1pPr>
            <a:lvl2pPr algn="ctr">
              <a:defRPr>
                <a:solidFill>
                  <a:schemeClr val="tx1"/>
                </a:solidFill>
              </a:defRPr>
            </a:lvl2pPr>
            <a:lvl3pPr algn="ctr">
              <a:defRPr>
                <a:solidFill>
                  <a:schemeClr val="tx1"/>
                </a:solidFill>
              </a:defRPr>
            </a:lvl3pPr>
            <a:lvl4pPr algn="ctr">
              <a:defRPr>
                <a:solidFill>
                  <a:schemeClr val="tx1"/>
                </a:solidFill>
              </a:defRPr>
            </a:lvl4pPr>
            <a:lvl5pPr algn="ctr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Quote slide whit a phrase or short piece of writing from someone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29DD808E-B3F3-4E1E-7A69-06579ABDA8E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44537" y="4425917"/>
            <a:ext cx="4902926" cy="246221"/>
          </a:xfrm>
        </p:spPr>
        <p:txBody>
          <a:bodyPr/>
          <a:lstStyle>
            <a:lvl1pPr algn="ctr">
              <a:defRPr sz="1600">
                <a:solidFill>
                  <a:schemeClr val="tx1"/>
                </a:solidFill>
                <a:latin typeface="+mj-lt"/>
              </a:defRPr>
            </a:lvl1pPr>
            <a:lvl2pPr algn="ctr">
              <a:defRPr>
                <a:solidFill>
                  <a:schemeClr val="tx1"/>
                </a:solidFill>
              </a:defRPr>
            </a:lvl2pPr>
            <a:lvl3pPr algn="ctr">
              <a:defRPr>
                <a:solidFill>
                  <a:schemeClr val="tx1"/>
                </a:solidFill>
              </a:defRPr>
            </a:lvl3pPr>
            <a:lvl4pPr algn="ctr">
              <a:defRPr>
                <a:solidFill>
                  <a:schemeClr val="tx1"/>
                </a:solidFill>
              </a:defRPr>
            </a:lvl4pPr>
            <a:lvl5pPr algn="ctr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here to add text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634DD42B-6150-A4F6-727E-519456D0615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44537" y="4741681"/>
            <a:ext cx="4902926" cy="184666"/>
          </a:xfrm>
        </p:spPr>
        <p:txBody>
          <a:bodyPr/>
          <a:lstStyle>
            <a:lvl1pPr algn="ctr">
              <a:defRPr sz="1200">
                <a:solidFill>
                  <a:schemeClr val="tx1"/>
                </a:solidFill>
                <a:latin typeface="+mn-lt"/>
              </a:defRPr>
            </a:lvl1pPr>
            <a:lvl2pPr algn="ctr">
              <a:defRPr>
                <a:solidFill>
                  <a:schemeClr val="tx1"/>
                </a:solidFill>
              </a:defRPr>
            </a:lvl2pPr>
            <a:lvl3pPr algn="ctr">
              <a:defRPr>
                <a:solidFill>
                  <a:schemeClr val="tx1"/>
                </a:solidFill>
              </a:defRPr>
            </a:lvl3pPr>
            <a:lvl4pPr algn="ctr">
              <a:defRPr>
                <a:solidFill>
                  <a:schemeClr val="tx1"/>
                </a:solidFill>
              </a:defRPr>
            </a:lvl4pPr>
            <a:lvl5pPr algn="ctr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here to add text</a:t>
            </a:r>
          </a:p>
        </p:txBody>
      </p:sp>
    </p:spTree>
    <p:extLst>
      <p:ext uri="{BB962C8B-B14F-4D97-AF65-F5344CB8AC3E}">
        <p14:creationId xmlns:p14="http://schemas.microsoft.com/office/powerpoint/2010/main" val="25972538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Warm Grey AI4G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B5DC153-1BF0-FFDF-E1CB-E3194FE624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25000"/>
            <a:alphaModFix amt="30000"/>
          </a:blip>
          <a:stretch>
            <a:fillRect/>
          </a:stretch>
        </p:blipFill>
        <p:spPr>
          <a:xfrm>
            <a:off x="720939" y="-992062"/>
            <a:ext cx="6490706" cy="474321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26575ED-13FB-B3A8-F7A3-D2EC06B88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25000"/>
            <a:alphaModFix amt="30000"/>
          </a:blip>
          <a:stretch>
            <a:fillRect/>
          </a:stretch>
        </p:blipFill>
        <p:spPr>
          <a:xfrm rot="10800000">
            <a:off x="8186352" y="4298917"/>
            <a:ext cx="4624669" cy="3379567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F236802-1762-85B0-EF7C-A8470E3FA44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228850" y="2578100"/>
            <a:ext cx="7734300" cy="984885"/>
          </a:xfrm>
        </p:spPr>
        <p:txBody>
          <a:bodyPr/>
          <a:lstStyle>
            <a:lvl1pPr algn="ctr">
              <a:defRPr sz="3200">
                <a:solidFill>
                  <a:srgbClr val="463668"/>
                </a:solidFill>
                <a:latin typeface="+mj-lt"/>
              </a:defRPr>
            </a:lvl1pPr>
            <a:lvl2pPr algn="ctr">
              <a:defRPr>
                <a:solidFill>
                  <a:schemeClr val="tx1"/>
                </a:solidFill>
              </a:defRPr>
            </a:lvl2pPr>
            <a:lvl3pPr algn="ctr">
              <a:defRPr>
                <a:solidFill>
                  <a:schemeClr val="tx1"/>
                </a:solidFill>
              </a:defRPr>
            </a:lvl3pPr>
            <a:lvl4pPr algn="ctr">
              <a:defRPr>
                <a:solidFill>
                  <a:schemeClr val="tx1"/>
                </a:solidFill>
              </a:defRPr>
            </a:lvl4pPr>
            <a:lvl5pPr algn="ctr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Quote slide whit a phrase or short piece of writing from someone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29DD808E-B3F3-4E1E-7A69-06579ABDA8E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44537" y="4425917"/>
            <a:ext cx="4902926" cy="246221"/>
          </a:xfrm>
        </p:spPr>
        <p:txBody>
          <a:bodyPr/>
          <a:lstStyle>
            <a:lvl1pPr algn="ctr">
              <a:defRPr sz="1600">
                <a:solidFill>
                  <a:srgbClr val="463668"/>
                </a:solidFill>
                <a:latin typeface="+mj-lt"/>
              </a:defRPr>
            </a:lvl1pPr>
            <a:lvl2pPr algn="ctr">
              <a:defRPr>
                <a:solidFill>
                  <a:schemeClr val="tx1"/>
                </a:solidFill>
              </a:defRPr>
            </a:lvl2pPr>
            <a:lvl3pPr algn="ctr">
              <a:defRPr>
                <a:solidFill>
                  <a:schemeClr val="tx1"/>
                </a:solidFill>
              </a:defRPr>
            </a:lvl3pPr>
            <a:lvl4pPr algn="ctr">
              <a:defRPr>
                <a:solidFill>
                  <a:schemeClr val="tx1"/>
                </a:solidFill>
              </a:defRPr>
            </a:lvl4pPr>
            <a:lvl5pPr algn="ctr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here to add text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634DD42B-6150-A4F6-727E-519456D0615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44537" y="4741681"/>
            <a:ext cx="4902926" cy="184666"/>
          </a:xfrm>
        </p:spPr>
        <p:txBody>
          <a:bodyPr/>
          <a:lstStyle>
            <a:lvl1pPr algn="ctr">
              <a:defRPr sz="1200">
                <a:solidFill>
                  <a:srgbClr val="463668"/>
                </a:solidFill>
                <a:latin typeface="+mn-lt"/>
              </a:defRPr>
            </a:lvl1pPr>
            <a:lvl2pPr algn="ctr">
              <a:defRPr>
                <a:solidFill>
                  <a:schemeClr val="tx1"/>
                </a:solidFill>
              </a:defRPr>
            </a:lvl2pPr>
            <a:lvl3pPr algn="ctr">
              <a:defRPr>
                <a:solidFill>
                  <a:schemeClr val="tx1"/>
                </a:solidFill>
              </a:defRPr>
            </a:lvl3pPr>
            <a:lvl4pPr algn="ctr">
              <a:defRPr>
                <a:solidFill>
                  <a:schemeClr val="tx1"/>
                </a:solidFill>
              </a:defRPr>
            </a:lvl4pPr>
            <a:lvl5pPr algn="ctr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here to add text</a:t>
            </a:r>
          </a:p>
        </p:txBody>
      </p:sp>
    </p:spTree>
    <p:extLst>
      <p:ext uri="{BB962C8B-B14F-4D97-AF65-F5344CB8AC3E}">
        <p14:creationId xmlns:p14="http://schemas.microsoft.com/office/powerpoint/2010/main" val="3806488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7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4" y="2875002"/>
            <a:ext cx="4127692" cy="1107996"/>
          </a:xfrm>
        </p:spPr>
        <p:txBody>
          <a:bodyPr wrap="square" anchor="ctr">
            <a:sp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62674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0" orient="horz" pos="288">
          <p15:clr>
            <a:srgbClr val="5ACBF0"/>
          </p15:clr>
        </p15:guide>
        <p15:guide id="32" orient="horz" pos="2160">
          <p15:clr>
            <a:srgbClr val="5ACBF0"/>
          </p15:clr>
        </p15:guide>
        <p15:guide id="33" pos="2976">
          <p15:clr>
            <a:srgbClr val="5ACBF0"/>
          </p15:clr>
        </p15:guide>
        <p15:guide id="34" pos="3336">
          <p15:clr>
            <a:srgbClr val="5ACBF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object 33">
            <a:extLst>
              <a:ext uri="{FF2B5EF4-FFF2-40B4-BE49-F238E27FC236}">
                <a16:creationId xmlns:a16="http://schemas.microsoft.com/office/drawing/2014/main" id="{D91BCE12-9123-BEE8-CD39-339C2AF377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 userDrawn="1"/>
        </p:nvSpPr>
        <p:spPr>
          <a:xfrm>
            <a:off x="1015999" y="6445250"/>
            <a:ext cx="2755901" cy="142347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800" b="0" i="0" kern="1200">
                <a:solidFill>
                  <a:srgbClr val="3C3C41"/>
                </a:solidFill>
                <a:latin typeface="Segoe Pro"/>
                <a:ea typeface="+mn-ea"/>
                <a:cs typeface="Segoe Pro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150"/>
              </a:spcBef>
            </a:pPr>
            <a:r>
              <a:rPr lang="en-US" kern="100">
                <a:solidFill>
                  <a:srgbClr val="45414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Microsoft AI for Good Lab</a:t>
            </a:r>
          </a:p>
        </p:txBody>
      </p:sp>
      <p:sp>
        <p:nvSpPr>
          <p:cNvPr id="4" name="object 33">
            <a:extLst>
              <a:ext uri="{FF2B5EF4-FFF2-40B4-BE49-F238E27FC236}">
                <a16:creationId xmlns:a16="http://schemas.microsoft.com/office/drawing/2014/main" id="{05DB689D-9F26-F9A2-A9FC-9EF7D7E5CD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 userDrawn="1"/>
        </p:nvSpPr>
        <p:spPr>
          <a:xfrm>
            <a:off x="5155510" y="6445250"/>
            <a:ext cx="2755901" cy="142347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800" b="0" i="0" kern="1200">
                <a:solidFill>
                  <a:srgbClr val="3C3C41"/>
                </a:solidFill>
                <a:latin typeface="Segoe Pro"/>
                <a:ea typeface="+mn-ea"/>
                <a:cs typeface="Segoe Pro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150"/>
              </a:spcBef>
            </a:pPr>
            <a:r>
              <a:rPr lang="en-US" kern="100">
                <a:solidFill>
                  <a:srgbClr val="45414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Microsoft </a:t>
            </a:r>
            <a:r>
              <a:rPr lang="en-US" sz="800" b="0" i="0" u="none" strike="noStrike" kern="1200">
                <a:solidFill>
                  <a:srgbClr val="454142"/>
                </a:solidFill>
                <a:effectLst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confidential</a:t>
            </a:r>
            <a:endParaRPr lang="en-US" kern="100">
              <a:solidFill>
                <a:srgbClr val="45414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E5232C-FCF1-797F-A393-E4B1DF767D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462565" y="6473372"/>
            <a:ext cx="330200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fld id="{1D1C8AB6-B7CE-4964-AC76-0A912756BEF4}" type="slidenum">
              <a:rPr lang="en-US" sz="800" smtClean="0">
                <a:solidFill>
                  <a:srgbClr val="454142"/>
                </a:solidFill>
              </a:rPr>
              <a:pPr algn="ctr"/>
              <a:t>‹#›</a:t>
            </a:fld>
            <a:endParaRPr lang="en-US" sz="800" err="1">
              <a:solidFill>
                <a:srgbClr val="45414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033344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Solar farm">
    <p:bg>
      <p:bgPr>
        <a:solidFill>
          <a:srgbClr val="091F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F5274A4-051E-4142-3B59-FE79A09B18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0B3EA1B-6A57-2751-C7E5-397E0D043B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91F2C">
                  <a:alpha val="48000"/>
                </a:srgbClr>
              </a:gs>
              <a:gs pos="91000">
                <a:srgbClr val="070813"/>
              </a:gs>
              <a:gs pos="24000">
                <a:srgbClr val="091F2C">
                  <a:alpha val="42000"/>
                </a:srgbClr>
              </a:gs>
              <a:gs pos="62000">
                <a:srgbClr val="091F2C">
                  <a:alpha val="91000"/>
                </a:srgbClr>
              </a:gs>
              <a:gs pos="45000">
                <a:srgbClr val="091F2C">
                  <a:alpha val="76000"/>
                </a:srgbClr>
              </a:gs>
            </a:gsLst>
            <a:lin ang="9000000" scaled="0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Presentation title"/>
          <p:cNvSpPr>
            <a:spLocks noGrp="1"/>
          </p:cNvSpPr>
          <p:nvPr>
            <p:ph type="title" hasCustomPrompt="1"/>
          </p:nvPr>
        </p:nvSpPr>
        <p:spPr>
          <a:xfrm>
            <a:off x="584200" y="2763045"/>
            <a:ext cx="5657850" cy="123110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Subtitle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4191000"/>
            <a:ext cx="565785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sp>
        <p:nvSpPr>
          <p:cNvPr id="2" name="Date">
            <a:extLst>
              <a:ext uri="{FF2B5EF4-FFF2-40B4-BE49-F238E27FC236}">
                <a16:creationId xmlns:a16="http://schemas.microsoft.com/office/drawing/2014/main" id="{335AE57E-4862-1B44-287D-7C91FE28CE6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2042" y="6446520"/>
            <a:ext cx="1645920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3" name="Microsoft confidential">
            <a:extLst>
              <a:ext uri="{FF2B5EF4-FFF2-40B4-BE49-F238E27FC236}">
                <a16:creationId xmlns:a16="http://schemas.microsoft.com/office/drawing/2014/main" id="{AE4F47F6-E613-C19C-F294-CF902BF612F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471054" y="6446520"/>
            <a:ext cx="6336792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Microsoft confidential</a:t>
            </a:r>
          </a:p>
        </p:txBody>
      </p:sp>
      <p:pic>
        <p:nvPicPr>
          <p:cNvPr id="12" name="AI for Good Lab">
            <a:extLst>
              <a:ext uri="{FF2B5EF4-FFF2-40B4-BE49-F238E27FC236}">
                <a16:creationId xmlns:a16="http://schemas.microsoft.com/office/drawing/2014/main" id="{D89E3136-00EE-3799-56D2-A0EF6993A7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29986" y="585789"/>
            <a:ext cx="1967674" cy="336575"/>
          </a:xfrm>
          <a:prstGeom prst="rect">
            <a:avLst/>
          </a:prstGeom>
        </p:spPr>
      </p:pic>
      <p:pic>
        <p:nvPicPr>
          <p:cNvPr id="7" name="MS logo white - EMF">
            <a:extLst>
              <a:ext uri="{FF2B5EF4-FFF2-40B4-BE49-F238E27FC236}">
                <a16:creationId xmlns:a16="http://schemas.microsoft.com/office/drawing/2014/main" id="{0FD32619-3819-428A-8565-629596C914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8403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100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600000">
                                      <p:cBhvr>
                                        <p:cTn id="8" dur="1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>
        <p15:guide id="3" pos="6144">
          <p15:clr>
            <a:srgbClr val="5ACBF0"/>
          </p15:clr>
        </p15:guide>
        <p15:guide id="4" orient="horz" pos="2448">
          <p15:clr>
            <a:srgbClr val="FBAE40"/>
          </p15:clr>
        </p15:guide>
        <p15:guide id="5" orient="horz" pos="264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filmstrip photos AI4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835795"/>
            <a:ext cx="11018520" cy="615553"/>
          </a:xfrm>
        </p:spPr>
        <p:txBody>
          <a:bodyPr anchor="ctr"/>
          <a:lstStyle>
            <a:lvl1pPr algn="ctr">
              <a:defRPr lang="en-US" sz="4000" b="0" kern="1200" cap="none" spc="-70" baseline="0" dirty="0">
                <a:ln w="3175">
                  <a:noFill/>
                </a:ln>
                <a:gradFill>
                  <a:gsLst>
                    <a:gs pos="0">
                      <a:srgbClr val="2A446F"/>
                    </a:gs>
                    <a:gs pos="100000">
                      <a:srgbClr val="3BBBA6"/>
                    </a:gs>
                    <a:gs pos="55000">
                      <a:srgbClr val="0078D4"/>
                    </a:gs>
                  </a:gsLst>
                  <a:lin ang="4800000" scaled="0"/>
                </a:gradFill>
                <a:effectLst/>
                <a:latin typeface="+mj-lt"/>
                <a:ea typeface="+mn-ea"/>
                <a:cs typeface="Segoe UI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5334000"/>
            <a:ext cx="4892040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solidFill>
                  <a:srgbClr val="454142"/>
                </a:solidFill>
                <a:latin typeface="+mn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6062472" cy="280720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14744" y="5334000"/>
            <a:ext cx="4892040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solidFill>
                  <a:srgbClr val="454142"/>
                </a:solidFill>
                <a:latin typeface="+mn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6129528" y="2286000"/>
            <a:ext cx="6062472" cy="280720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AE597A-BE1E-6B1F-960D-A90DC954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  <p:sp>
        <p:nvSpPr>
          <p:cNvPr id="5" name="object 33">
            <a:extLst>
              <a:ext uri="{FF2B5EF4-FFF2-40B4-BE49-F238E27FC236}">
                <a16:creationId xmlns:a16="http://schemas.microsoft.com/office/drawing/2014/main" id="{B5C0B882-A667-7C5B-290D-8EBF8DEE8E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 userDrawn="1"/>
        </p:nvSpPr>
        <p:spPr>
          <a:xfrm>
            <a:off x="1015999" y="6445250"/>
            <a:ext cx="2755901" cy="142347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800" b="0" i="0" kern="1200">
                <a:solidFill>
                  <a:srgbClr val="3C3C41"/>
                </a:solidFill>
                <a:latin typeface="Segoe Pro"/>
                <a:ea typeface="+mn-ea"/>
                <a:cs typeface="Segoe Pro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150"/>
              </a:spcBef>
            </a:pPr>
            <a:r>
              <a:rPr lang="en-US" kern="100">
                <a:solidFill>
                  <a:srgbClr val="45414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Microsoft AI for Good Lab</a:t>
            </a:r>
          </a:p>
        </p:txBody>
      </p:sp>
      <p:sp>
        <p:nvSpPr>
          <p:cNvPr id="6" name="object 33">
            <a:extLst>
              <a:ext uri="{FF2B5EF4-FFF2-40B4-BE49-F238E27FC236}">
                <a16:creationId xmlns:a16="http://schemas.microsoft.com/office/drawing/2014/main" id="{70FE41D8-E750-40E9-5B85-891DA21FB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 userDrawn="1"/>
        </p:nvSpPr>
        <p:spPr>
          <a:xfrm>
            <a:off x="5155510" y="6445250"/>
            <a:ext cx="2755901" cy="142347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800" b="0" i="0" kern="1200">
                <a:solidFill>
                  <a:srgbClr val="3C3C41"/>
                </a:solidFill>
                <a:latin typeface="Segoe Pro"/>
                <a:ea typeface="+mn-ea"/>
                <a:cs typeface="Segoe Pro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150"/>
              </a:spcBef>
            </a:pPr>
            <a:r>
              <a:rPr lang="en-US" kern="100">
                <a:solidFill>
                  <a:srgbClr val="45414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Microsoft </a:t>
            </a:r>
            <a:r>
              <a:rPr lang="en-US" sz="800" b="0" i="0" u="none" strike="noStrike" kern="1200">
                <a:solidFill>
                  <a:srgbClr val="454142"/>
                </a:solidFill>
                <a:effectLst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confidential</a:t>
            </a:r>
            <a:endParaRPr lang="en-US" kern="100">
              <a:solidFill>
                <a:srgbClr val="45414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8803B5-1849-2696-EA77-EDCCC4B68A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462565" y="6473372"/>
            <a:ext cx="330200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fld id="{1D1C8AB6-B7CE-4964-AC76-0A912756BEF4}" type="slidenum">
              <a:rPr lang="en-US" sz="800" smtClean="0">
                <a:solidFill>
                  <a:srgbClr val="454142"/>
                </a:solidFill>
              </a:rPr>
              <a:pPr algn="ctr"/>
              <a:t>‹#›</a:t>
            </a:fld>
            <a:endParaRPr lang="en-US" sz="800" err="1">
              <a:solidFill>
                <a:srgbClr val="45414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441794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4" orient="horz" pos="3209">
          <p15:clr>
            <a:srgbClr val="5ACBF0"/>
          </p15:clr>
        </p15:guide>
        <p15:guide id="5" pos="3826">
          <p15:clr>
            <a:srgbClr val="5ACBF0"/>
          </p15:clr>
        </p15:guide>
        <p15:guide id="6" pos="3859">
          <p15:clr>
            <a:srgbClr val="5ACBF0"/>
          </p15:clr>
        </p15:guide>
        <p15:guide id="11" pos="1910">
          <p15:clr>
            <a:srgbClr val="5ACBF0"/>
          </p15:clr>
        </p15:guide>
        <p15:guide id="12" pos="5770">
          <p15:clr>
            <a:srgbClr val="5ACBF0"/>
          </p15:clr>
        </p15:guide>
        <p15:guide id="13" orient="horz" pos="3360">
          <p15:clr>
            <a:srgbClr val="5ACBF0"/>
          </p15:clr>
        </p15:guide>
        <p15:guide id="14" orient="horz">
          <p15:clr>
            <a:srgbClr val="5ACBF0"/>
          </p15:clr>
        </p15:guide>
        <p15:guide id="15" pos="3451">
          <p15:clr>
            <a:srgbClr val="5ACBF0"/>
          </p15:clr>
        </p15:guide>
        <p15:guide id="16" pos="4229">
          <p15:clr>
            <a:srgbClr val="5ACBF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ower title AI4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0" y="3657600"/>
            <a:ext cx="12192000" cy="3200400"/>
          </a:xfrm>
          <a:gradFill flip="none" rotWithShape="1">
            <a:gsLst>
              <a:gs pos="71290">
                <a:srgbClr val="000000">
                  <a:alpha val="27000"/>
                </a:srgbClr>
              </a:gs>
              <a:gs pos="42000">
                <a:srgbClr val="000000">
                  <a:alpha val="8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4461739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eft title AI4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-3" y="0"/>
            <a:ext cx="5669280" cy="6858000"/>
          </a:xfrm>
          <a:gradFill flip="none" rotWithShape="1">
            <a:gsLst>
              <a:gs pos="75000">
                <a:srgbClr val="000000">
                  <a:alpha val="54000"/>
                </a:srgbClr>
              </a:gs>
              <a:gs pos="47000">
                <a:srgbClr val="000000">
                  <a:alpha val="8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  <a:tileRect/>
          </a:gradFill>
        </p:spPr>
        <p:txBody>
          <a:bodyPr lIns="585216" tIns="585216" rIns="585216" bIns="585216" anchor="ctr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4894F6-B50F-43E1-83FC-4F2200B2F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34060561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3576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right title AI4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6522720" y="0"/>
            <a:ext cx="5669280" cy="6858000"/>
          </a:xfrm>
          <a:gradFill flip="none" rotWithShape="1">
            <a:gsLst>
              <a:gs pos="78000">
                <a:srgbClr val="000000">
                  <a:alpha val="26000"/>
                </a:srgbClr>
              </a:gs>
              <a:gs pos="50000">
                <a:srgbClr val="000000">
                  <a:alpha val="80000"/>
                </a:srgbClr>
              </a:gs>
              <a:gs pos="100000">
                <a:srgbClr val="0000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lIns="585216" tIns="585216" rIns="585216" bIns="585216" anchor="ctr">
            <a:noAutofit/>
          </a:bodyPr>
          <a:lstStyle>
            <a:lvl1pPr algn="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29011D-E3B4-416F-9D7F-7A99AE49F6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32848057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4105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 horizontal photo and title AI4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157216"/>
            <a:ext cx="11018520" cy="111182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6C37-D0C9-4349-A860-B639C4EB9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65432860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horizontal photo and title AI4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499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-2381" y="228600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37160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12290008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  <p15:guide id="6" orient="horz" pos="720">
          <p15:clr>
            <a:srgbClr val="5ACBF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round photos AI4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8962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2037906" y="2286000"/>
            <a:ext cx="2313432" cy="2313432"/>
          </a:xfrm>
          <a:prstGeom prst="ellipse">
            <a:avLst/>
          </a:pr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037906" y="4800600"/>
            <a:ext cx="2313432" cy="55399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4939284" y="2286000"/>
            <a:ext cx="2313432" cy="2313432"/>
          </a:xfrm>
          <a:prstGeom prst="ellipse">
            <a:avLst/>
          </a:pr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39284" y="4800600"/>
            <a:ext cx="2313432" cy="55399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7840663" y="2286000"/>
            <a:ext cx="2313432" cy="2313432"/>
          </a:xfrm>
          <a:prstGeom prst="ellipse">
            <a:avLst/>
          </a:prstGeom>
          <a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840663" y="4800600"/>
            <a:ext cx="2313432" cy="55399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  <p:sp>
        <p:nvSpPr>
          <p:cNvPr id="3" name="Microsoft confidential">
            <a:extLst>
              <a:ext uri="{FF2B5EF4-FFF2-40B4-BE49-F238E27FC236}">
                <a16:creationId xmlns:a16="http://schemas.microsoft.com/office/drawing/2014/main" id="{1C856A8E-77BD-F5FB-CC57-990226CA8D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 userDrawn="1"/>
        </p:nvSpPr>
        <p:spPr>
          <a:xfrm>
            <a:off x="5155510" y="6445250"/>
            <a:ext cx="2755901" cy="142347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800" b="0" i="0" kern="1200">
                <a:solidFill>
                  <a:srgbClr val="3C3C41"/>
                </a:solidFill>
                <a:latin typeface="Segoe Pro"/>
                <a:ea typeface="+mn-ea"/>
                <a:cs typeface="Segoe Pro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150"/>
              </a:spcBef>
            </a:pPr>
            <a:r>
              <a:rPr lang="en-US" kern="100">
                <a:solidFill>
                  <a:srgbClr val="45414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Microsoft </a:t>
            </a:r>
            <a:r>
              <a:rPr lang="en-US" sz="800" b="0" i="0" u="none" strike="noStrike" kern="1200">
                <a:solidFill>
                  <a:srgbClr val="454142"/>
                </a:solidFill>
                <a:effectLst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confidential</a:t>
            </a:r>
            <a:endParaRPr lang="en-US" kern="100">
              <a:solidFill>
                <a:srgbClr val="45414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Microsoft AI for Good Lab">
            <a:extLst>
              <a:ext uri="{FF2B5EF4-FFF2-40B4-BE49-F238E27FC236}">
                <a16:creationId xmlns:a16="http://schemas.microsoft.com/office/drawing/2014/main" id="{6C503B60-6F8B-0E61-2AAF-12FA014952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 userDrawn="1"/>
        </p:nvSpPr>
        <p:spPr>
          <a:xfrm>
            <a:off x="1015999" y="6445250"/>
            <a:ext cx="2755901" cy="142347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800" b="0" i="0" kern="1200">
                <a:solidFill>
                  <a:srgbClr val="3C3C41"/>
                </a:solidFill>
                <a:latin typeface="Segoe Pro"/>
                <a:ea typeface="+mn-ea"/>
                <a:cs typeface="Segoe Pro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150"/>
              </a:spcBef>
            </a:pPr>
            <a:r>
              <a:rPr lang="en-US" kern="100">
                <a:solidFill>
                  <a:srgbClr val="45414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Microsoft AI for Good Lab</a:t>
            </a:r>
          </a:p>
        </p:txBody>
      </p:sp>
      <p:sp>
        <p:nvSpPr>
          <p:cNvPr id="5" name="Page number">
            <a:extLst>
              <a:ext uri="{FF2B5EF4-FFF2-40B4-BE49-F238E27FC236}">
                <a16:creationId xmlns:a16="http://schemas.microsoft.com/office/drawing/2014/main" id="{9A5EB580-04F3-AD75-05EF-4603ADA4E4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462565" y="6473372"/>
            <a:ext cx="330200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fld id="{1D1C8AB6-B7CE-4964-AC76-0A912756BEF4}" type="slidenum">
              <a:rPr lang="en-US" sz="800" smtClean="0">
                <a:solidFill>
                  <a:srgbClr val="454142"/>
                </a:solidFill>
              </a:rPr>
              <a:pPr algn="ctr"/>
              <a:t>‹#›</a:t>
            </a:fld>
            <a:endParaRPr lang="en-US" sz="800">
              <a:solidFill>
                <a:srgbClr val="45414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23621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3840">
          <p15:clr>
            <a:srgbClr val="5ACBF0"/>
          </p15:clr>
        </p15:guide>
        <p15:guide id="4" pos="1283">
          <p15:clr>
            <a:srgbClr val="5ACBF0"/>
          </p15:clr>
        </p15:guide>
        <p15:guide id="5" pos="5666">
          <p15:clr>
            <a:srgbClr val="5ACBF0"/>
          </p15:clr>
        </p15:guide>
        <p15:guide id="6" pos="2741">
          <p15:clr>
            <a:srgbClr val="5ACBF0"/>
          </p15:clr>
        </p15:guide>
        <p15:guide id="7" pos="2012">
          <p15:clr>
            <a:srgbClr val="5ACBF0"/>
          </p15:clr>
        </p15:guide>
        <p15:guide id="8" pos="3109">
          <p15:clr>
            <a:srgbClr val="5ACBF0"/>
          </p15:clr>
        </p15:guide>
        <p15:guide id="9" pos="4570">
          <p15:clr>
            <a:srgbClr val="5ACBF0"/>
          </p15:clr>
        </p15:guide>
        <p15:guide id="11" pos="6397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3" pos="4938">
          <p15:clr>
            <a:srgbClr val="5ACBF0"/>
          </p15:clr>
        </p15:guide>
        <p15:guide id="14" orient="horz" pos="2894">
          <p15:clr>
            <a:srgbClr val="5ACBF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round photos AI4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2313432" cy="2313432"/>
          </a:xfrm>
          <a:prstGeom prst="ellipse">
            <a:avLst/>
          </a:pr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800600"/>
            <a:ext cx="2313432" cy="55399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3487250" y="2286000"/>
            <a:ext cx="2313432" cy="2313432"/>
          </a:xfrm>
          <a:prstGeom prst="ellipse">
            <a:avLst/>
          </a:pr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87250" y="4800600"/>
            <a:ext cx="2313432" cy="55399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6390300" y="2286000"/>
            <a:ext cx="2313432" cy="2313432"/>
          </a:xfrm>
          <a:prstGeom prst="ellipse">
            <a:avLst/>
          </a:prstGeom>
          <a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90300" y="4800600"/>
            <a:ext cx="2313432" cy="55399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9293351" y="2286000"/>
            <a:ext cx="2313432" cy="2313432"/>
          </a:xfrm>
          <a:prstGeom prst="ellipse">
            <a:avLst/>
          </a:prstGeom>
          <a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293351" y="4800600"/>
            <a:ext cx="2313432" cy="55399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  <p:sp>
        <p:nvSpPr>
          <p:cNvPr id="4" name="Microsoft confidential">
            <a:extLst>
              <a:ext uri="{FF2B5EF4-FFF2-40B4-BE49-F238E27FC236}">
                <a16:creationId xmlns:a16="http://schemas.microsoft.com/office/drawing/2014/main" id="{F88FD2FB-7242-EBB1-7492-B03C6AD3C5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 userDrawn="1"/>
        </p:nvSpPr>
        <p:spPr>
          <a:xfrm>
            <a:off x="5155510" y="6445250"/>
            <a:ext cx="2755901" cy="142347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800" b="0" i="0" kern="1200">
                <a:solidFill>
                  <a:srgbClr val="3C3C41"/>
                </a:solidFill>
                <a:latin typeface="Segoe Pro"/>
                <a:ea typeface="+mn-ea"/>
                <a:cs typeface="Segoe Pro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150"/>
              </a:spcBef>
            </a:pPr>
            <a:r>
              <a:rPr lang="en-US" kern="100">
                <a:solidFill>
                  <a:srgbClr val="45414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Microsoft </a:t>
            </a:r>
            <a:r>
              <a:rPr lang="en-US" sz="800" b="0" i="0" u="none" strike="noStrike" kern="1200">
                <a:solidFill>
                  <a:srgbClr val="454142"/>
                </a:solidFill>
                <a:effectLst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confidential</a:t>
            </a:r>
            <a:endParaRPr lang="en-US" kern="100">
              <a:solidFill>
                <a:srgbClr val="45414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Microsoft AI for Good Lab">
            <a:extLst>
              <a:ext uri="{FF2B5EF4-FFF2-40B4-BE49-F238E27FC236}">
                <a16:creationId xmlns:a16="http://schemas.microsoft.com/office/drawing/2014/main" id="{591A3ADF-7C38-2B8B-B600-0F0A6424C6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 userDrawn="1"/>
        </p:nvSpPr>
        <p:spPr>
          <a:xfrm>
            <a:off x="1015999" y="6445250"/>
            <a:ext cx="2755901" cy="142347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800" b="0" i="0" kern="1200">
                <a:solidFill>
                  <a:srgbClr val="3C3C41"/>
                </a:solidFill>
                <a:latin typeface="Segoe Pro"/>
                <a:ea typeface="+mn-ea"/>
                <a:cs typeface="Segoe Pro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150"/>
              </a:spcBef>
            </a:pPr>
            <a:r>
              <a:rPr lang="en-US" kern="100">
                <a:solidFill>
                  <a:srgbClr val="45414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Microsoft AI for Good Lab</a:t>
            </a:r>
          </a:p>
        </p:txBody>
      </p:sp>
      <p:sp>
        <p:nvSpPr>
          <p:cNvPr id="6" name="Page number">
            <a:extLst>
              <a:ext uri="{FF2B5EF4-FFF2-40B4-BE49-F238E27FC236}">
                <a16:creationId xmlns:a16="http://schemas.microsoft.com/office/drawing/2014/main" id="{681126FA-57EF-5FBD-905C-19E3594EBF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462565" y="6473372"/>
            <a:ext cx="330200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fld id="{1D1C8AB6-B7CE-4964-AC76-0A912756BEF4}" type="slidenum">
              <a:rPr lang="en-US" sz="800" smtClean="0">
                <a:solidFill>
                  <a:srgbClr val="454142"/>
                </a:solidFill>
              </a:rPr>
              <a:pPr algn="ctr"/>
              <a:t>‹#›</a:t>
            </a:fld>
            <a:endParaRPr lang="en-US" sz="800">
              <a:solidFill>
                <a:srgbClr val="45414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389390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4025">
          <p15:clr>
            <a:srgbClr val="5ACBF0"/>
          </p15:clr>
        </p15:guide>
        <p15:guide id="5" pos="5854">
          <p15:clr>
            <a:srgbClr val="5ACBF0"/>
          </p15:clr>
        </p15:guide>
        <p15:guide id="7" pos="3654">
          <p15:clr>
            <a:srgbClr val="5ACBF0"/>
          </p15:clr>
        </p15:guide>
        <p15:guide id="8" pos="2195">
          <p15:clr>
            <a:srgbClr val="5ACBF0"/>
          </p15:clr>
        </p15:guide>
        <p15:guide id="10" pos="2926">
          <p15:clr>
            <a:srgbClr val="5ACBF0"/>
          </p15:clr>
        </p15:guide>
        <p15:guide id="11" pos="4756">
          <p15:clr>
            <a:srgbClr val="5ACBF0"/>
          </p15:clr>
        </p15:guide>
        <p15:guide id="12" pos="6581">
          <p15:clr>
            <a:srgbClr val="5ACBF0"/>
          </p15:clr>
        </p15:guide>
        <p15:guide id="13" pos="1097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26">
          <p15:clr>
            <a:srgbClr val="5ACBF0"/>
          </p15:clr>
        </p15:guide>
        <p15:guide id="18" pos="5483">
          <p15:clr>
            <a:srgbClr val="5ACBF0"/>
          </p15:clr>
        </p15:guide>
        <p15:guide id="19" orient="horz" pos="2898">
          <p15:clr>
            <a:srgbClr val="5ACBF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round photos AI4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1737360" cy="1737360"/>
          </a:xfrm>
          <a:prstGeom prst="ellipse">
            <a:avLst/>
          </a:pr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235450"/>
            <a:ext cx="1737360" cy="830997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2905506" y="2286000"/>
            <a:ext cx="1737360" cy="1737360"/>
          </a:xfrm>
          <a:prstGeom prst="ellipse">
            <a:avLst/>
          </a:pr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905506" y="4235450"/>
            <a:ext cx="1737360" cy="830997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5227320" y="2286000"/>
            <a:ext cx="1737360" cy="1737360"/>
          </a:xfrm>
          <a:prstGeom prst="ellipse">
            <a:avLst/>
          </a:prstGeom>
          <a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227320" y="4235451"/>
            <a:ext cx="1737360" cy="830997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7548118" y="2286000"/>
            <a:ext cx="1737360" cy="1737360"/>
          </a:xfrm>
          <a:prstGeom prst="ellipse">
            <a:avLst/>
          </a:prstGeom>
          <a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insert44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48118" y="4235450"/>
            <a:ext cx="1737360" cy="830997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4DC3400-0B11-4EA0-9B8D-6FADE6964F37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 bwMode="ltGray">
          <a:xfrm>
            <a:off x="9869423" y="2286000"/>
            <a:ext cx="1737360" cy="1737360"/>
          </a:xfrm>
          <a:prstGeom prst="ellipse">
            <a:avLst/>
          </a:prstGeom>
          <a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133C357E-ECC0-485F-9033-5D4DEC8774B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869423" y="4235450"/>
            <a:ext cx="1737360" cy="830997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  <p:sp>
        <p:nvSpPr>
          <p:cNvPr id="4" name="Microsoft confidential">
            <a:extLst>
              <a:ext uri="{FF2B5EF4-FFF2-40B4-BE49-F238E27FC236}">
                <a16:creationId xmlns:a16="http://schemas.microsoft.com/office/drawing/2014/main" id="{8189872B-98AF-F53A-0659-07D9E8C937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 userDrawn="1"/>
        </p:nvSpPr>
        <p:spPr>
          <a:xfrm>
            <a:off x="5155510" y="6445250"/>
            <a:ext cx="2755901" cy="142347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800" b="0" i="0" kern="1200">
                <a:solidFill>
                  <a:srgbClr val="3C3C41"/>
                </a:solidFill>
                <a:latin typeface="Segoe Pro"/>
                <a:ea typeface="+mn-ea"/>
                <a:cs typeface="Segoe Pro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150"/>
              </a:spcBef>
            </a:pPr>
            <a:r>
              <a:rPr lang="en-US" kern="100">
                <a:solidFill>
                  <a:srgbClr val="45414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Microsoft </a:t>
            </a:r>
            <a:r>
              <a:rPr lang="en-US" sz="800" b="0" i="0" u="none" strike="noStrike" kern="1200">
                <a:solidFill>
                  <a:srgbClr val="454142"/>
                </a:solidFill>
                <a:effectLst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confidential</a:t>
            </a:r>
            <a:endParaRPr lang="en-US" kern="100">
              <a:solidFill>
                <a:srgbClr val="45414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Microsoft AI for Good Lab">
            <a:extLst>
              <a:ext uri="{FF2B5EF4-FFF2-40B4-BE49-F238E27FC236}">
                <a16:creationId xmlns:a16="http://schemas.microsoft.com/office/drawing/2014/main" id="{F3FF59C1-0447-73EB-1EAC-DCF791FDC2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 userDrawn="1"/>
        </p:nvSpPr>
        <p:spPr>
          <a:xfrm>
            <a:off x="1015999" y="6445250"/>
            <a:ext cx="2755901" cy="142347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800" b="0" i="0" kern="1200">
                <a:solidFill>
                  <a:srgbClr val="3C3C41"/>
                </a:solidFill>
                <a:latin typeface="Segoe Pro"/>
                <a:ea typeface="+mn-ea"/>
                <a:cs typeface="Segoe Pro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150"/>
              </a:spcBef>
            </a:pPr>
            <a:r>
              <a:rPr lang="en-US" kern="100">
                <a:solidFill>
                  <a:srgbClr val="45414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Microsoft AI for Good Lab</a:t>
            </a:r>
          </a:p>
        </p:txBody>
      </p:sp>
      <p:sp>
        <p:nvSpPr>
          <p:cNvPr id="6" name="Page number">
            <a:extLst>
              <a:ext uri="{FF2B5EF4-FFF2-40B4-BE49-F238E27FC236}">
                <a16:creationId xmlns:a16="http://schemas.microsoft.com/office/drawing/2014/main" id="{939CAA5E-825A-B3FE-9E1E-58CFE41926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462565" y="6473372"/>
            <a:ext cx="330200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fld id="{1D1C8AB6-B7CE-4964-AC76-0A912756BEF4}" type="slidenum">
              <a:rPr lang="en-US" sz="800" smtClean="0">
                <a:solidFill>
                  <a:srgbClr val="454142"/>
                </a:solidFill>
              </a:rPr>
              <a:pPr algn="ctr"/>
              <a:t>‹#›</a:t>
            </a:fld>
            <a:endParaRPr lang="en-US" sz="800">
              <a:solidFill>
                <a:srgbClr val="45414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728226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664">
          <p15:clr>
            <a:srgbClr val="5ACBF0"/>
          </p15:clr>
        </p15:guide>
        <p15:guide id="3" pos="6216">
          <p15:clr>
            <a:srgbClr val="5ACBF0"/>
          </p15:clr>
        </p15:guide>
        <p15:guide id="5" pos="5850">
          <p15:clr>
            <a:srgbClr val="5ACBF0"/>
          </p15:clr>
        </p15:guide>
        <p15:guide id="7" pos="4392">
          <p15:clr>
            <a:srgbClr val="5ACBF0"/>
          </p15:clr>
        </p15:guide>
        <p15:guide id="8" pos="3292">
          <p15:clr>
            <a:srgbClr val="5ACBF0"/>
          </p15:clr>
        </p15:guide>
        <p15:guide id="10" pos="2926">
          <p15:clr>
            <a:srgbClr val="5ACBF0"/>
          </p15:clr>
        </p15:guide>
        <p15:guide id="11" pos="4754">
          <p15:clr>
            <a:srgbClr val="5ACBF0"/>
          </p15:clr>
        </p15:guide>
        <p15:guide id="13" pos="1464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30">
          <p15:clr>
            <a:srgbClr val="5ACBF0"/>
          </p15:clr>
        </p15:guide>
        <p15:guide id="16" orient="horz" pos="2533">
          <p15:clr>
            <a:srgbClr val="5ACBF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AI4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FB861-33F0-042C-09E7-50BFA46F4B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89C56E2-9099-770C-A647-BD66F738D2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0" y="4273550"/>
            <a:ext cx="12192000" cy="2584450"/>
          </a:xfrm>
          <a:prstGeom prst="rect">
            <a:avLst/>
          </a:prstGeom>
          <a:solidFill>
            <a:srgbClr val="E8E6D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Media Placeholder 8">
            <a:extLst>
              <a:ext uri="{FF2B5EF4-FFF2-40B4-BE49-F238E27FC236}">
                <a16:creationId xmlns:a16="http://schemas.microsoft.com/office/drawing/2014/main" id="{7D321E5A-5E2F-D8D8-BD39-40D273EFB60B}"/>
              </a:ext>
            </a:extLst>
          </p:cNvPr>
          <p:cNvSpPr>
            <a:spLocks noGrp="1"/>
          </p:cNvSpPr>
          <p:nvPr>
            <p:ph type="media" sz="quarter" idx="10" hasCustomPrompt="1"/>
          </p:nvPr>
        </p:nvSpPr>
        <p:spPr>
          <a:xfrm>
            <a:off x="1435100" y="1242094"/>
            <a:ext cx="9321800" cy="5105400"/>
          </a:xfrm>
          <a:solidFill>
            <a:srgbClr val="D9D9D6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Video</a:t>
            </a:r>
          </a:p>
        </p:txBody>
      </p:sp>
      <p:sp>
        <p:nvSpPr>
          <p:cNvPr id="5" name="Microsoft confidential">
            <a:extLst>
              <a:ext uri="{FF2B5EF4-FFF2-40B4-BE49-F238E27FC236}">
                <a16:creationId xmlns:a16="http://schemas.microsoft.com/office/drawing/2014/main" id="{9A78A208-E3F1-86C0-5D26-C3AA5294CB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 userDrawn="1"/>
        </p:nvSpPr>
        <p:spPr>
          <a:xfrm>
            <a:off x="5155510" y="6445250"/>
            <a:ext cx="2755901" cy="142347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800" b="0" i="0" kern="1200">
                <a:solidFill>
                  <a:srgbClr val="3C3C41"/>
                </a:solidFill>
                <a:latin typeface="Segoe Pro"/>
                <a:ea typeface="+mn-ea"/>
                <a:cs typeface="Segoe Pro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150"/>
              </a:spcBef>
            </a:pPr>
            <a:r>
              <a:rPr lang="en-US" kern="100">
                <a:solidFill>
                  <a:srgbClr val="45414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Microsoft </a:t>
            </a:r>
            <a:r>
              <a:rPr lang="en-US" sz="800" b="0" i="0" u="none" strike="noStrike" kern="1200">
                <a:solidFill>
                  <a:srgbClr val="454142"/>
                </a:solidFill>
                <a:effectLst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confidential</a:t>
            </a:r>
            <a:endParaRPr lang="en-US" kern="100">
              <a:solidFill>
                <a:srgbClr val="45414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Microsoft AI for Good Lab">
            <a:extLst>
              <a:ext uri="{FF2B5EF4-FFF2-40B4-BE49-F238E27FC236}">
                <a16:creationId xmlns:a16="http://schemas.microsoft.com/office/drawing/2014/main" id="{470D56D5-23A5-494D-3F86-29414A07A0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 userDrawn="1"/>
        </p:nvSpPr>
        <p:spPr>
          <a:xfrm>
            <a:off x="1015999" y="6445250"/>
            <a:ext cx="2755901" cy="142347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800" b="0" i="0" kern="1200">
                <a:solidFill>
                  <a:srgbClr val="3C3C41"/>
                </a:solidFill>
                <a:latin typeface="Segoe Pro"/>
                <a:ea typeface="+mn-ea"/>
                <a:cs typeface="Segoe Pro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150"/>
              </a:spcBef>
            </a:pPr>
            <a:r>
              <a:rPr lang="en-US" kern="100">
                <a:solidFill>
                  <a:srgbClr val="45414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Microsoft AI for Good Lab</a:t>
            </a:r>
          </a:p>
        </p:txBody>
      </p:sp>
      <p:sp>
        <p:nvSpPr>
          <p:cNvPr id="7" name="Page number">
            <a:extLst>
              <a:ext uri="{FF2B5EF4-FFF2-40B4-BE49-F238E27FC236}">
                <a16:creationId xmlns:a16="http://schemas.microsoft.com/office/drawing/2014/main" id="{F4980422-CB8A-C97C-2FCB-9CBBB54D9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462565" y="6473372"/>
            <a:ext cx="330200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fld id="{1D1C8AB6-B7CE-4964-AC76-0A912756BEF4}" type="slidenum">
              <a:rPr lang="en-US" sz="800" smtClean="0">
                <a:solidFill>
                  <a:srgbClr val="454142"/>
                </a:solidFill>
              </a:rPr>
              <a:pPr algn="ctr"/>
              <a:t>‹#›</a:t>
            </a:fld>
            <a:endParaRPr lang="en-US" sz="800">
              <a:solidFill>
                <a:srgbClr val="45414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4433084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Earth">
    <p:bg>
      <p:bgPr>
        <a:solidFill>
          <a:srgbClr val="091F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Earth">
            <a:extLst>
              <a:ext uri="{FF2B5EF4-FFF2-40B4-BE49-F238E27FC236}">
                <a16:creationId xmlns:a16="http://schemas.microsoft.com/office/drawing/2014/main" id="{38DBC012-EED6-9379-07A7-2B936083E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120900" y="0"/>
            <a:ext cx="100711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0B3EA1B-6A57-2751-C7E5-397E0D043B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0" y="0"/>
            <a:ext cx="8971280" cy="6858000"/>
          </a:xfrm>
          <a:prstGeom prst="rect">
            <a:avLst/>
          </a:prstGeom>
          <a:gradFill flip="none" rotWithShape="1">
            <a:gsLst>
              <a:gs pos="0">
                <a:srgbClr val="091F2C">
                  <a:alpha val="0"/>
                </a:srgbClr>
              </a:gs>
              <a:gs pos="91000">
                <a:srgbClr val="070813"/>
              </a:gs>
              <a:gs pos="28000">
                <a:srgbClr val="091F2C">
                  <a:alpha val="42000"/>
                </a:srgbClr>
              </a:gs>
              <a:gs pos="64000">
                <a:srgbClr val="091F2C">
                  <a:alpha val="91000"/>
                </a:srgbClr>
              </a:gs>
              <a:gs pos="47000">
                <a:srgbClr val="091F2C">
                  <a:alpha val="76000"/>
                </a:srgbClr>
              </a:gs>
            </a:gsLst>
            <a:lin ang="1080000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Presentation title"/>
          <p:cNvSpPr>
            <a:spLocks noGrp="1"/>
          </p:cNvSpPr>
          <p:nvPr>
            <p:ph type="title" hasCustomPrompt="1"/>
          </p:nvPr>
        </p:nvSpPr>
        <p:spPr>
          <a:xfrm>
            <a:off x="584200" y="2763045"/>
            <a:ext cx="5657850" cy="123110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Subtitle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4191000"/>
            <a:ext cx="565785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sp>
        <p:nvSpPr>
          <p:cNvPr id="2" name="Date">
            <a:extLst>
              <a:ext uri="{FF2B5EF4-FFF2-40B4-BE49-F238E27FC236}">
                <a16:creationId xmlns:a16="http://schemas.microsoft.com/office/drawing/2014/main" id="{335AE57E-4862-1B44-287D-7C91FE28CE6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2042" y="6446520"/>
            <a:ext cx="1645920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3" name="Microsoft confidential">
            <a:extLst>
              <a:ext uri="{FF2B5EF4-FFF2-40B4-BE49-F238E27FC236}">
                <a16:creationId xmlns:a16="http://schemas.microsoft.com/office/drawing/2014/main" id="{AE4F47F6-E613-C19C-F294-CF902BF612F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471054" y="6446520"/>
            <a:ext cx="6336792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Microsoft confidential</a:t>
            </a:r>
          </a:p>
        </p:txBody>
      </p:sp>
      <p:pic>
        <p:nvPicPr>
          <p:cNvPr id="12" name="AI for Good Lab">
            <a:extLst>
              <a:ext uri="{FF2B5EF4-FFF2-40B4-BE49-F238E27FC236}">
                <a16:creationId xmlns:a16="http://schemas.microsoft.com/office/drawing/2014/main" id="{D89E3136-00EE-3799-56D2-A0EF6993A7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29986" y="585789"/>
            <a:ext cx="1967674" cy="336575"/>
          </a:xfrm>
          <a:prstGeom prst="rect">
            <a:avLst/>
          </a:prstGeom>
        </p:spPr>
      </p:pic>
      <p:pic>
        <p:nvPicPr>
          <p:cNvPr id="7" name="MS logo white - EMF">
            <a:extLst>
              <a:ext uri="{FF2B5EF4-FFF2-40B4-BE49-F238E27FC236}">
                <a16:creationId xmlns:a16="http://schemas.microsoft.com/office/drawing/2014/main" id="{0FD32619-3819-428A-8565-629596C914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3315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1000" fill="hold"/>
                                        <p:tgtEl>
                                          <p:spTgt spid="10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360000">
                                      <p:cBhvr>
                                        <p:cTn id="8" dur="1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>
        <p15:guide id="3" pos="6144">
          <p15:clr>
            <a:srgbClr val="5ACBF0"/>
          </p15:clr>
        </p15:guide>
        <p15:guide id="4" orient="horz" pos="2448">
          <p15:clr>
            <a:srgbClr val="FBAE40"/>
          </p15:clr>
        </p15:guide>
        <p15:guide id="5" orient="horz" pos="264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9755566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3846281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85359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 AI4G">
    <p:bg>
      <p:bgPr>
        <a:solidFill>
          <a:srgbClr val="091F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ChangeArrowheads="1"/>
          </p:cNvSpPr>
          <p:nvPr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solidFill>
                  <a:schemeClr val="tx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3" name="MS logo white - EMF">
            <a:extLst>
              <a:ext uri="{FF2B5EF4-FFF2-40B4-BE49-F238E27FC236}">
                <a16:creationId xmlns:a16="http://schemas.microsoft.com/office/drawing/2014/main" id="{B2446F54-CF22-15AE-2A50-E59A234A91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CAF790A8-07B0-11D7-92D8-C13D854447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29986" y="585789"/>
            <a:ext cx="1967674" cy="336575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8BFE5B8-CE19-AF6F-DC24-6476EEE3F0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Thank you slide</a:t>
            </a:r>
          </a:p>
        </p:txBody>
      </p:sp>
    </p:spTree>
    <p:extLst>
      <p:ext uri="{BB962C8B-B14F-4D97-AF65-F5344CB8AC3E}">
        <p14:creationId xmlns:p14="http://schemas.microsoft.com/office/powerpoint/2010/main" val="7342915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 Grey AI4G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ChangeArrowheads="1"/>
          </p:cNvSpPr>
          <p:nvPr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solidFill>
                  <a:schemeClr val="tx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8BFE5B8-CE19-AF6F-DC24-6476EEE3F0F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Thank you slide</a:t>
            </a:r>
          </a:p>
        </p:txBody>
      </p:sp>
      <p:pic>
        <p:nvPicPr>
          <p:cNvPr id="5" name="MS logo gray - EMF">
            <a:extLst>
              <a:ext uri="{FF2B5EF4-FFF2-40B4-BE49-F238E27FC236}">
                <a16:creationId xmlns:a16="http://schemas.microsoft.com/office/drawing/2014/main" id="{52F059FA-9F80-2369-3483-C960DF6758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828507DA-C4F5-C644-B521-F361639C28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29986" y="585789"/>
            <a:ext cx="1967674" cy="336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6614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losing Logo Slide White AI4G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ChangeArrowheads="1"/>
          </p:cNvSpPr>
          <p:nvPr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solidFill>
                  <a:schemeClr val="tx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8BFE5B8-CE19-AF6F-DC24-6476EEE3F0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463668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Thank you slide</a:t>
            </a:r>
          </a:p>
        </p:txBody>
      </p:sp>
      <p:pic>
        <p:nvPicPr>
          <p:cNvPr id="5" name="MS logo gray - EMF">
            <a:extLst>
              <a:ext uri="{FF2B5EF4-FFF2-40B4-BE49-F238E27FC236}">
                <a16:creationId xmlns:a16="http://schemas.microsoft.com/office/drawing/2014/main" id="{52F059FA-9F80-2369-3483-C960DF6758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828507DA-C4F5-C644-B521-F361639C28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29986" y="585789"/>
            <a:ext cx="1967674" cy="336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9612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Non-bulleted text AI4G Dark">
    <p:bg>
      <p:bgPr>
        <a:solidFill>
          <a:srgbClr val="091F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677108"/>
          </a:xfrm>
        </p:spPr>
        <p:txBody>
          <a:bodyPr/>
          <a:lstStyle>
            <a:lvl1pPr marL="0"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400" b="0" kern="1200" cap="none" spc="-50" baseline="0" dirty="0">
                <a:ln w="3175">
                  <a:noFill/>
                </a:ln>
                <a:gradFill>
                  <a:gsLst>
                    <a:gs pos="15000">
                      <a:srgbClr val="D4EC8E">
                        <a:lumMod val="70000"/>
                        <a:lumOff val="30000"/>
                      </a:srgbClr>
                    </a:gs>
                    <a:gs pos="78000">
                      <a:srgbClr val="8DC8E8">
                        <a:lumMod val="68000"/>
                        <a:lumOff val="32000"/>
                      </a:srgbClr>
                    </a:gs>
                  </a:gsLst>
                  <a:lin ang="17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1692771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spcAft>
                <a:spcPts val="1200"/>
              </a:spcAft>
              <a:buNone/>
              <a:defRPr sz="2000">
                <a:solidFill>
                  <a:schemeClr val="bg1"/>
                </a:solidFill>
              </a:defRPr>
            </a:lvl1pPr>
            <a:lvl2pPr marL="228600" indent="0">
              <a:spcBef>
                <a:spcPts val="0"/>
              </a:spcBef>
              <a:spcAft>
                <a:spcPts val="1200"/>
              </a:spcAft>
              <a:buNone/>
              <a:defRPr sz="1600">
                <a:solidFill>
                  <a:schemeClr val="bg1"/>
                </a:solidFill>
              </a:defRPr>
            </a:lvl2pPr>
            <a:lvl3pPr marL="457200" indent="0">
              <a:spcBef>
                <a:spcPts val="0"/>
              </a:spcBef>
              <a:spcAft>
                <a:spcPts val="1200"/>
              </a:spcAft>
              <a:buNone/>
              <a:defRPr sz="1200">
                <a:solidFill>
                  <a:schemeClr val="bg1"/>
                </a:solidFill>
              </a:defRPr>
            </a:lvl3pPr>
            <a:lvl4pPr marL="685800" indent="0">
              <a:spcBef>
                <a:spcPts val="0"/>
              </a:spcBef>
              <a:spcAft>
                <a:spcPts val="1200"/>
              </a:spcAft>
              <a:buNone/>
              <a:defRPr sz="1100">
                <a:solidFill>
                  <a:schemeClr val="bg1"/>
                </a:solidFill>
              </a:defRPr>
            </a:lvl4pPr>
            <a:lvl5pPr marL="914400" indent="0">
              <a:spcBef>
                <a:spcPts val="0"/>
              </a:spcBef>
              <a:spcAft>
                <a:spcPts val="1200"/>
              </a:spcAft>
              <a:buNone/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object 33">
            <a:extLst>
              <a:ext uri="{FF2B5EF4-FFF2-40B4-BE49-F238E27FC236}">
                <a16:creationId xmlns:a16="http://schemas.microsoft.com/office/drawing/2014/main" id="{AC7F559A-0944-E6F2-5DD0-5D9A125E2449}"/>
              </a:ext>
            </a:extLst>
          </p:cNvPr>
          <p:cNvSpPr txBox="1">
            <a:spLocks/>
          </p:cNvSpPr>
          <p:nvPr userDrawn="1"/>
        </p:nvSpPr>
        <p:spPr>
          <a:xfrm>
            <a:off x="1015999" y="6445250"/>
            <a:ext cx="2755901" cy="142347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800" b="0" i="0" kern="1200">
                <a:solidFill>
                  <a:srgbClr val="3C3C41"/>
                </a:solidFill>
                <a:latin typeface="Segoe Pro"/>
                <a:ea typeface="+mn-ea"/>
                <a:cs typeface="Segoe Pro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150"/>
              </a:spcBef>
            </a:pPr>
            <a:r>
              <a:rPr lang="en-US" kern="1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Microsoft AI for Good Lab</a:t>
            </a:r>
          </a:p>
        </p:txBody>
      </p:sp>
      <p:sp>
        <p:nvSpPr>
          <p:cNvPr id="3" name="object 33">
            <a:extLst>
              <a:ext uri="{FF2B5EF4-FFF2-40B4-BE49-F238E27FC236}">
                <a16:creationId xmlns:a16="http://schemas.microsoft.com/office/drawing/2014/main" id="{9F561088-7189-A7A2-203E-896AF6F565C9}"/>
              </a:ext>
            </a:extLst>
          </p:cNvPr>
          <p:cNvSpPr txBox="1">
            <a:spLocks/>
          </p:cNvSpPr>
          <p:nvPr userDrawn="1"/>
        </p:nvSpPr>
        <p:spPr>
          <a:xfrm>
            <a:off x="5155510" y="6445250"/>
            <a:ext cx="2755901" cy="142347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800" b="0" i="0" kern="1200">
                <a:solidFill>
                  <a:srgbClr val="3C3C41"/>
                </a:solidFill>
                <a:latin typeface="Segoe Pro"/>
                <a:ea typeface="+mn-ea"/>
                <a:cs typeface="Segoe Pro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150"/>
              </a:spcBef>
            </a:pPr>
            <a:r>
              <a:rPr lang="en-US" kern="1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Microsoft </a:t>
            </a:r>
            <a:r>
              <a:rPr lang="en-US" sz="800" b="0" i="0" u="none" strike="noStrike" kern="1200">
                <a:solidFill>
                  <a:schemeClr val="bg1"/>
                </a:solidFill>
                <a:effectLst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confidential</a:t>
            </a:r>
            <a:endParaRPr lang="en-US" kern="10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77DE73F-CBDD-F8CE-634D-8FCC19E0EBDB}"/>
              </a:ext>
            </a:extLst>
          </p:cNvPr>
          <p:cNvSpPr txBox="1"/>
          <p:nvPr userDrawn="1"/>
        </p:nvSpPr>
        <p:spPr>
          <a:xfrm>
            <a:off x="462565" y="6473372"/>
            <a:ext cx="330200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fld id="{1D1C8AB6-B7CE-4964-AC76-0A912756BEF4}" type="slidenum">
              <a:rPr lang="en-US" sz="800" smtClean="0">
                <a:solidFill>
                  <a:schemeClr val="bg1"/>
                </a:solidFill>
              </a:rPr>
              <a:pPr algn="ctr"/>
              <a:t>‹#›</a:t>
            </a:fld>
            <a:endParaRPr lang="en-US" sz="80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563263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rgbClr val="091F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3378598"/>
            <a:ext cx="9144000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419100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7" name="MS logo white - EMF">
            <a:extLst>
              <a:ext uri="{FF2B5EF4-FFF2-40B4-BE49-F238E27FC236}">
                <a16:creationId xmlns:a16="http://schemas.microsoft.com/office/drawing/2014/main" id="{0FD32619-3819-428A-8565-629596C914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D89E3136-00EE-3799-56D2-A0EF6993A7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29986" y="585789"/>
            <a:ext cx="1967674" cy="336575"/>
          </a:xfrm>
          <a:prstGeom prst="rect">
            <a:avLst/>
          </a:prstGeom>
        </p:spPr>
      </p:pic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335AE57E-4862-1B44-287D-7C91FE28CE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2042" y="6446520"/>
            <a:ext cx="1645920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AE4F47F6-E613-C19C-F294-CF902BF612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471054" y="6446520"/>
            <a:ext cx="6336792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Microsoft confidential</a:t>
            </a:r>
          </a:p>
        </p:txBody>
      </p:sp>
    </p:spTree>
    <p:extLst>
      <p:ext uri="{BB962C8B-B14F-4D97-AF65-F5344CB8AC3E}">
        <p14:creationId xmlns:p14="http://schemas.microsoft.com/office/powerpoint/2010/main" val="39487963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3" pos="6144">
          <p15:clr>
            <a:srgbClr val="5ACBF0"/>
          </p15:clr>
        </p15:guide>
        <p15:guide id="4" orient="horz" pos="2448">
          <p15:clr>
            <a:srgbClr val="FBAE40"/>
          </p15:clr>
        </p15:guide>
        <p15:guide id="5" orient="horz" pos="2640">
          <p15:clr>
            <a:srgbClr val="FBAE4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1">
    <p:bg>
      <p:bgPr>
        <a:solidFill>
          <a:srgbClr val="091F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763045"/>
            <a:ext cx="4330700" cy="123110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4191000"/>
            <a:ext cx="43307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7" name="MS logo white - EMF">
            <a:extLst>
              <a:ext uri="{FF2B5EF4-FFF2-40B4-BE49-F238E27FC236}">
                <a16:creationId xmlns:a16="http://schemas.microsoft.com/office/drawing/2014/main" id="{0FD32619-3819-428A-8565-629596C914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D89E3136-00EE-3799-56D2-A0EF6993A7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29986" y="585789"/>
            <a:ext cx="1967674" cy="336575"/>
          </a:xfrm>
          <a:prstGeom prst="rect">
            <a:avLst/>
          </a:prstGeom>
        </p:spPr>
      </p:pic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335AE57E-4862-1B44-287D-7C91FE28CE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2042" y="6446520"/>
            <a:ext cx="1645920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AE4F47F6-E613-C19C-F294-CF902BF612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471054" y="6446520"/>
            <a:ext cx="6336792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Microsoft confidential</a:t>
            </a:r>
          </a:p>
        </p:txBody>
      </p:sp>
      <p:sp>
        <p:nvSpPr>
          <p:cNvPr id="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460140F-6F10-6F65-DE98-7900518729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5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14050490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3" pos="6144">
          <p15:clr>
            <a:srgbClr val="5ACBF0"/>
          </p15:clr>
        </p15:guide>
        <p15:guide id="4" orient="horz" pos="2448">
          <p15:clr>
            <a:srgbClr val="FBAE40"/>
          </p15:clr>
        </p15:guide>
        <p15:guide id="5" orient="horz" pos="2640">
          <p15:clr>
            <a:srgbClr val="FBAE4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quare Photo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763045"/>
            <a:ext cx="4330700" cy="123110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4191000"/>
            <a:ext cx="43307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7" name="MS logo white - EMF">
            <a:extLst>
              <a:ext uri="{FF2B5EF4-FFF2-40B4-BE49-F238E27FC236}">
                <a16:creationId xmlns:a16="http://schemas.microsoft.com/office/drawing/2014/main" id="{0FD32619-3819-428A-8565-629596C914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D89E3136-00EE-3799-56D2-A0EF6993A7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29986" y="585789"/>
            <a:ext cx="1967674" cy="336575"/>
          </a:xfrm>
          <a:prstGeom prst="rect">
            <a:avLst/>
          </a:prstGeom>
        </p:spPr>
      </p:pic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335AE57E-4862-1B44-287D-7C91FE28CE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2042" y="6446520"/>
            <a:ext cx="1645920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AE4F47F6-E613-C19C-F294-CF902BF612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471054" y="6446520"/>
            <a:ext cx="2443846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Microsoft confidential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40692837-D726-3D0A-C311-0451ED9A287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5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954270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3" pos="6144">
          <p15:clr>
            <a:srgbClr val="5ACBF0"/>
          </p15:clr>
        </p15:guide>
        <p15:guide id="4" orient="horz" pos="2448">
          <p15:clr>
            <a:srgbClr val="FBAE40"/>
          </p15:clr>
        </p15:guide>
        <p15:guide id="5" orient="horz" pos="26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- Earth">
    <p:bg>
      <p:bgPr>
        <a:solidFill>
          <a:srgbClr val="091F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Whale">
            <a:extLst>
              <a:ext uri="{FF2B5EF4-FFF2-40B4-BE49-F238E27FC236}">
                <a16:creationId xmlns:a16="http://schemas.microsoft.com/office/drawing/2014/main" id="{38DBC012-EED6-9379-07A7-2B936083E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2120900" y="0"/>
            <a:ext cx="100711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0B3EA1B-6A57-2751-C7E5-397E0D043B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0" y="0"/>
            <a:ext cx="9271000" cy="6858000"/>
          </a:xfrm>
          <a:prstGeom prst="rect">
            <a:avLst/>
          </a:prstGeom>
          <a:gradFill flip="none" rotWithShape="1">
            <a:gsLst>
              <a:gs pos="0">
                <a:srgbClr val="091F2C">
                  <a:alpha val="0"/>
                </a:srgbClr>
              </a:gs>
              <a:gs pos="79000">
                <a:srgbClr val="070813"/>
              </a:gs>
              <a:gs pos="22000">
                <a:srgbClr val="091F2C">
                  <a:alpha val="42000"/>
                </a:srgbClr>
              </a:gs>
              <a:gs pos="49000">
                <a:srgbClr val="091F2C">
                  <a:alpha val="91000"/>
                </a:srgbClr>
              </a:gs>
              <a:gs pos="36000">
                <a:srgbClr val="091F2C">
                  <a:alpha val="76000"/>
                </a:srgbClr>
              </a:gs>
            </a:gsLst>
            <a:lin ang="10800000" scaled="0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Presentation title"/>
          <p:cNvSpPr>
            <a:spLocks noGrp="1"/>
          </p:cNvSpPr>
          <p:nvPr>
            <p:ph type="title" hasCustomPrompt="1"/>
          </p:nvPr>
        </p:nvSpPr>
        <p:spPr>
          <a:xfrm>
            <a:off x="584200" y="2763045"/>
            <a:ext cx="5657850" cy="123110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Subtitle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4191000"/>
            <a:ext cx="565785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sp>
        <p:nvSpPr>
          <p:cNvPr id="2" name="Date">
            <a:extLst>
              <a:ext uri="{FF2B5EF4-FFF2-40B4-BE49-F238E27FC236}">
                <a16:creationId xmlns:a16="http://schemas.microsoft.com/office/drawing/2014/main" id="{335AE57E-4862-1B44-287D-7C91FE28CE6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2042" y="6446520"/>
            <a:ext cx="1645920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3" name="Microsoft confidential">
            <a:extLst>
              <a:ext uri="{FF2B5EF4-FFF2-40B4-BE49-F238E27FC236}">
                <a16:creationId xmlns:a16="http://schemas.microsoft.com/office/drawing/2014/main" id="{AE4F47F6-E613-C19C-F294-CF902BF612F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471054" y="6446520"/>
            <a:ext cx="6336792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Microsoft confidential</a:t>
            </a:r>
          </a:p>
        </p:txBody>
      </p:sp>
      <p:pic>
        <p:nvPicPr>
          <p:cNvPr id="12" name="AI for Good Lab">
            <a:extLst>
              <a:ext uri="{FF2B5EF4-FFF2-40B4-BE49-F238E27FC236}">
                <a16:creationId xmlns:a16="http://schemas.microsoft.com/office/drawing/2014/main" id="{D89E3136-00EE-3799-56D2-A0EF6993A7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29986" y="585789"/>
            <a:ext cx="1967674" cy="336575"/>
          </a:xfrm>
          <a:prstGeom prst="rect">
            <a:avLst/>
          </a:prstGeom>
        </p:spPr>
      </p:pic>
      <p:pic>
        <p:nvPicPr>
          <p:cNvPr id="7" name="MS logo white - EMF">
            <a:extLst>
              <a:ext uri="{FF2B5EF4-FFF2-40B4-BE49-F238E27FC236}">
                <a16:creationId xmlns:a16="http://schemas.microsoft.com/office/drawing/2014/main" id="{0FD32619-3819-428A-8565-629596C914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673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0" fill="hold"/>
                                        <p:tgtEl>
                                          <p:spTgt spid="10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360000">
                                      <p:cBhvr>
                                        <p:cTn id="8" dur="1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>
        <p15:guide id="3" pos="6144">
          <p15:clr>
            <a:srgbClr val="5ACBF0"/>
          </p15:clr>
        </p15:guide>
        <p15:guide id="4" orient="horz" pos="2448">
          <p15:clr>
            <a:srgbClr val="FBAE40"/>
          </p15:clr>
        </p15:guide>
        <p15:guide id="5" orient="horz" pos="2640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3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763045"/>
            <a:ext cx="4330700" cy="123110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4191000"/>
            <a:ext cx="43307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335AE57E-4862-1B44-287D-7C91FE28CE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2042" y="6446520"/>
            <a:ext cx="1645920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AE4F47F6-E613-C19C-F294-CF902BF612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471054" y="6446520"/>
            <a:ext cx="2443846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Microsoft confidential</a:t>
            </a:r>
          </a:p>
        </p:txBody>
      </p:sp>
      <p:pic>
        <p:nvPicPr>
          <p:cNvPr id="4" name="MS logo gray - EMF">
            <a:extLst>
              <a:ext uri="{FF2B5EF4-FFF2-40B4-BE49-F238E27FC236}">
                <a16:creationId xmlns:a16="http://schemas.microsoft.com/office/drawing/2014/main" id="{6AFD4A50-21E0-E10F-2A23-30F841F171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D098F9CD-2C5D-33B8-27EB-55B4438D28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29986" y="585789"/>
            <a:ext cx="1967674" cy="336575"/>
          </a:xfrm>
          <a:prstGeom prst="rect">
            <a:avLst/>
          </a:prstGeom>
        </p:spPr>
      </p:pic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DECCEF-704B-50A8-6D6F-FE4D4133C882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5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15465978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3" pos="6144">
          <p15:clr>
            <a:srgbClr val="5ACBF0"/>
          </p15:clr>
        </p15:guide>
        <p15:guide id="4" orient="horz" pos="2448">
          <p15:clr>
            <a:srgbClr val="FBAE40"/>
          </p15:clr>
        </p15:guide>
        <p15:guide id="5" orient="horz" pos="2640">
          <p15:clr>
            <a:srgbClr val="FBAE4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object 33">
            <a:extLst>
              <a:ext uri="{FF2B5EF4-FFF2-40B4-BE49-F238E27FC236}">
                <a16:creationId xmlns:a16="http://schemas.microsoft.com/office/drawing/2014/main" id="{73EAF5B5-8562-98A7-97C4-FEA9E52019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 userDrawn="1"/>
        </p:nvSpPr>
        <p:spPr>
          <a:xfrm>
            <a:off x="1015999" y="6445250"/>
            <a:ext cx="2755901" cy="142347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800" b="0" i="0" kern="1200">
                <a:solidFill>
                  <a:srgbClr val="3C3C41"/>
                </a:solidFill>
                <a:latin typeface="Segoe Pro"/>
                <a:ea typeface="+mn-ea"/>
                <a:cs typeface="Segoe Pro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150"/>
              </a:spcBef>
            </a:pPr>
            <a:r>
              <a:rPr lang="en-US" kern="1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Microsoft AI for Good Lab</a:t>
            </a:r>
          </a:p>
        </p:txBody>
      </p:sp>
      <p:sp>
        <p:nvSpPr>
          <p:cNvPr id="3" name="object 33">
            <a:extLst>
              <a:ext uri="{FF2B5EF4-FFF2-40B4-BE49-F238E27FC236}">
                <a16:creationId xmlns:a16="http://schemas.microsoft.com/office/drawing/2014/main" id="{41DBF189-B58E-4325-6252-253BF38377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 userDrawn="1"/>
        </p:nvSpPr>
        <p:spPr>
          <a:xfrm>
            <a:off x="5155510" y="6445250"/>
            <a:ext cx="2755901" cy="142347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800" b="0" i="0" kern="1200">
                <a:solidFill>
                  <a:srgbClr val="3C3C41"/>
                </a:solidFill>
                <a:latin typeface="Segoe Pro"/>
                <a:ea typeface="+mn-ea"/>
                <a:cs typeface="Segoe Pro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150"/>
              </a:spcBef>
            </a:pPr>
            <a:r>
              <a:rPr lang="en-US" kern="1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Microsoft </a:t>
            </a:r>
            <a:r>
              <a:rPr lang="en-US" sz="800" b="0" i="0" u="none" strike="noStrike" kern="1200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confidential</a:t>
            </a:r>
            <a:endParaRPr lang="en-US" kern="10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CEC8C1-12F5-62F0-C2F5-A242637A09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462565" y="6473372"/>
            <a:ext cx="330200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fld id="{1D1C8AB6-B7CE-4964-AC76-0A912756BEF4}" type="slidenum">
              <a:rPr lang="en-US" sz="800" smtClean="0">
                <a:solidFill>
                  <a:schemeClr val="tx1"/>
                </a:solidFill>
              </a:rPr>
              <a:pPr algn="ctr"/>
              <a:t>‹#›</a:t>
            </a:fld>
            <a:endParaRPr lang="en-US" sz="80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461658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bbles Dark AI4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5596637" cy="589905"/>
          </a:xfrm>
        </p:spPr>
        <p:txBody>
          <a:bodyPr/>
          <a:lstStyle/>
          <a:p>
            <a:r>
              <a:rPr lang="en-US"/>
              <a:t>Click to edit title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5596637" cy="1403461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Picture Placeholder 18">
            <a:extLst>
              <a:ext uri="{FF2B5EF4-FFF2-40B4-BE49-F238E27FC236}">
                <a16:creationId xmlns:a16="http://schemas.microsoft.com/office/drawing/2014/main" id="{09BE34EE-5D09-F77D-C7C1-69D053D4ECE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789985" y="434211"/>
            <a:ext cx="1737360" cy="1737360"/>
          </a:xfrm>
          <a:prstGeom prst="ellipse">
            <a:avLst/>
          </a:prstGeom>
          <a:solidFill>
            <a:srgbClr val="454142"/>
          </a:solidFill>
          <a:effectLst>
            <a:outerShdw blurRad="304800" dist="38100" dir="8100000" sx="103000" sy="103000" algn="tr" rotWithShape="0">
              <a:srgbClr val="454142">
                <a:alpha val="28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8" name="Picture Placeholder 18">
            <a:extLst>
              <a:ext uri="{FF2B5EF4-FFF2-40B4-BE49-F238E27FC236}">
                <a16:creationId xmlns:a16="http://schemas.microsoft.com/office/drawing/2014/main" id="{169ABF1A-3E68-89A2-6324-42E6630DD7D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046720" y="1570286"/>
            <a:ext cx="3621474" cy="3621474"/>
          </a:xfrm>
          <a:prstGeom prst="ellipse">
            <a:avLst/>
          </a:prstGeom>
          <a:solidFill>
            <a:srgbClr val="454142"/>
          </a:solidFill>
          <a:effectLst>
            <a:outerShdw blurRad="304800" dist="38100" dir="8100000" sx="103000" sy="103000" algn="tr" rotWithShape="0">
              <a:srgbClr val="454142">
                <a:alpha val="28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9" name="Picture Placeholder 18">
            <a:extLst>
              <a:ext uri="{FF2B5EF4-FFF2-40B4-BE49-F238E27FC236}">
                <a16:creationId xmlns:a16="http://schemas.microsoft.com/office/drawing/2014/main" id="{5B2ABB21-0A7F-7D04-9309-30D3F0265A1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56954" y="3740948"/>
            <a:ext cx="2555240" cy="2555240"/>
          </a:xfrm>
          <a:prstGeom prst="ellipse">
            <a:avLst/>
          </a:prstGeom>
          <a:solidFill>
            <a:srgbClr val="454142"/>
          </a:solidFill>
          <a:effectLst>
            <a:outerShdw blurRad="304800" dist="38100" dir="8100000" sx="103000" sy="103000" algn="tr" rotWithShape="0">
              <a:srgbClr val="454142">
                <a:alpha val="28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10" name="object 33">
            <a:extLst>
              <a:ext uri="{FF2B5EF4-FFF2-40B4-BE49-F238E27FC236}">
                <a16:creationId xmlns:a16="http://schemas.microsoft.com/office/drawing/2014/main" id="{7B532E55-4F75-4ED0-F03A-648D14BFAC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 userDrawn="1"/>
        </p:nvSpPr>
        <p:spPr>
          <a:xfrm>
            <a:off x="1015999" y="6445250"/>
            <a:ext cx="2755901" cy="142347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800" b="0" i="0" kern="1200">
                <a:solidFill>
                  <a:srgbClr val="3C3C41"/>
                </a:solidFill>
                <a:latin typeface="Segoe Pro"/>
                <a:ea typeface="+mn-ea"/>
                <a:cs typeface="Segoe Pro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150"/>
              </a:spcBef>
            </a:pPr>
            <a:r>
              <a:rPr lang="en-US" kern="1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Microsoft AI for Good Lab</a:t>
            </a:r>
          </a:p>
        </p:txBody>
      </p:sp>
      <p:sp>
        <p:nvSpPr>
          <p:cNvPr id="11" name="object 33">
            <a:extLst>
              <a:ext uri="{FF2B5EF4-FFF2-40B4-BE49-F238E27FC236}">
                <a16:creationId xmlns:a16="http://schemas.microsoft.com/office/drawing/2014/main" id="{5E0E6155-E92F-6293-FE41-1690A3DDC2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 userDrawn="1"/>
        </p:nvSpPr>
        <p:spPr>
          <a:xfrm>
            <a:off x="5155510" y="6445250"/>
            <a:ext cx="2755901" cy="142347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800" b="0" i="0" kern="1200">
                <a:solidFill>
                  <a:srgbClr val="3C3C41"/>
                </a:solidFill>
                <a:latin typeface="Segoe Pro"/>
                <a:ea typeface="+mn-ea"/>
                <a:cs typeface="Segoe Pro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150"/>
              </a:spcBef>
            </a:pPr>
            <a:r>
              <a:rPr lang="en-US" kern="1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Microsoft </a:t>
            </a:r>
            <a:r>
              <a:rPr lang="en-US" sz="800" b="0" i="0" u="none" strike="noStrike" kern="1200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confidential</a:t>
            </a:r>
            <a:endParaRPr lang="en-US" kern="10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8124D22-621E-81FE-7E9D-6A9DD569ED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462565" y="6473372"/>
            <a:ext cx="330200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fld id="{1D1C8AB6-B7CE-4964-AC76-0A912756BEF4}" type="slidenum">
              <a:rPr lang="en-US" sz="800" smtClean="0">
                <a:solidFill>
                  <a:schemeClr val="tx1"/>
                </a:solidFill>
              </a:rPr>
              <a:pPr algn="ctr"/>
              <a:t>‹#›</a:t>
            </a:fld>
            <a:endParaRPr lang="en-US" sz="80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909047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ubbles Dark AI4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5596637" cy="589905"/>
          </a:xfrm>
        </p:spPr>
        <p:txBody>
          <a:bodyPr/>
          <a:lstStyle/>
          <a:p>
            <a:r>
              <a:rPr lang="en-US"/>
              <a:t>Click to edit title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5596637" cy="369332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0940D4B-55E6-CDBD-7C09-51F32C8B86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8185639" y="-1"/>
            <a:ext cx="4006362" cy="5270989"/>
          </a:xfrm>
          <a:prstGeom prst="rect">
            <a:avLst/>
          </a:prstGeom>
          <a:gradFill flip="none" rotWithShape="1">
            <a:gsLst>
              <a:gs pos="11000">
                <a:srgbClr val="2A446F"/>
              </a:gs>
              <a:gs pos="97000">
                <a:srgbClr val="397773"/>
              </a:gs>
              <a:gs pos="73000">
                <a:srgbClr val="225B62"/>
              </a:gs>
            </a:gsLst>
            <a:lin ang="1890000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Picture Placeholder 11">
            <a:extLst>
              <a:ext uri="{FF2B5EF4-FFF2-40B4-BE49-F238E27FC236}">
                <a16:creationId xmlns:a16="http://schemas.microsoft.com/office/drawing/2014/main" id="{FE7BD7DF-E57A-896C-5FCF-B0500EF8874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808509" y="457200"/>
            <a:ext cx="2397125" cy="5389563"/>
          </a:xfrm>
          <a:solidFill>
            <a:srgbClr val="454142"/>
          </a:solidFill>
        </p:spPr>
        <p:txBody>
          <a:bodyPr/>
          <a:lstStyle/>
          <a:p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8D8526F8-10B6-3A4B-0CB1-EFE646A8290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499952" y="978335"/>
            <a:ext cx="2397125" cy="5389563"/>
          </a:xfrm>
          <a:solidFill>
            <a:srgbClr val="454142"/>
          </a:solidFill>
        </p:spPr>
        <p:txBody>
          <a:bodyPr/>
          <a:lstStyle/>
          <a:p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6DF6102-4C81-1ECF-E22E-8B5F48D6BD6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84550" y="5407342"/>
            <a:ext cx="2838450" cy="492443"/>
          </a:xfrm>
        </p:spPr>
        <p:txBody>
          <a:bodyPr anchor="b"/>
          <a:lstStyle>
            <a:lvl1pPr algn="r">
              <a:defRPr sz="1600"/>
            </a:lvl1pPr>
          </a:lstStyle>
          <a:p>
            <a:pPr lvl="0"/>
            <a:r>
              <a:rPr lang="en-US"/>
              <a:t>Short sentence reinforcing the image message</a:t>
            </a:r>
          </a:p>
        </p:txBody>
      </p:sp>
      <p:sp>
        <p:nvSpPr>
          <p:cNvPr id="6" name="object 33">
            <a:extLst>
              <a:ext uri="{FF2B5EF4-FFF2-40B4-BE49-F238E27FC236}">
                <a16:creationId xmlns:a16="http://schemas.microsoft.com/office/drawing/2014/main" id="{92429769-1B83-7363-86CA-B9E8867608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 userDrawn="1"/>
        </p:nvSpPr>
        <p:spPr>
          <a:xfrm>
            <a:off x="1015999" y="6445250"/>
            <a:ext cx="2755901" cy="142347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800" b="0" i="0" kern="1200">
                <a:solidFill>
                  <a:srgbClr val="3C3C41"/>
                </a:solidFill>
                <a:latin typeface="Segoe Pro"/>
                <a:ea typeface="+mn-ea"/>
                <a:cs typeface="Segoe Pro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150"/>
              </a:spcBef>
            </a:pPr>
            <a:r>
              <a:rPr lang="en-US" kern="1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Microsoft AI for Good Lab</a:t>
            </a:r>
          </a:p>
        </p:txBody>
      </p:sp>
      <p:sp>
        <p:nvSpPr>
          <p:cNvPr id="8" name="object 33">
            <a:extLst>
              <a:ext uri="{FF2B5EF4-FFF2-40B4-BE49-F238E27FC236}">
                <a16:creationId xmlns:a16="http://schemas.microsoft.com/office/drawing/2014/main" id="{2DB0303B-AF25-6956-9659-D903C92E5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 userDrawn="1"/>
        </p:nvSpPr>
        <p:spPr>
          <a:xfrm>
            <a:off x="5155510" y="6445250"/>
            <a:ext cx="2755901" cy="142347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800" b="0" i="0" kern="1200">
                <a:solidFill>
                  <a:srgbClr val="3C3C41"/>
                </a:solidFill>
                <a:latin typeface="Segoe Pro"/>
                <a:ea typeface="+mn-ea"/>
                <a:cs typeface="Segoe Pro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150"/>
              </a:spcBef>
            </a:pPr>
            <a:r>
              <a:rPr lang="en-US" kern="1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Microsoft </a:t>
            </a:r>
            <a:r>
              <a:rPr lang="en-US" sz="800" b="0" i="0" u="none" strike="noStrike" kern="1200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confidential</a:t>
            </a:r>
            <a:endParaRPr lang="en-US" kern="10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FF636D7-718F-35D0-C2C7-BA6AB160C8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462565" y="6473372"/>
            <a:ext cx="330200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fld id="{1D1C8AB6-B7CE-4964-AC76-0A912756BEF4}" type="slidenum">
              <a:rPr lang="en-US" sz="800" smtClean="0">
                <a:solidFill>
                  <a:schemeClr val="tx1"/>
                </a:solidFill>
              </a:rPr>
              <a:pPr algn="ctr"/>
              <a:t>‹#›</a:t>
            </a:fld>
            <a:endParaRPr lang="en-US" sz="80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945814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9790865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Square Photo Dark AI4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5C9167-B5C7-4834-AC78-240C8C3EF1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2" y="588963"/>
            <a:ext cx="4456177" cy="1179810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/>
              <a:t>Title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2450370"/>
            <a:ext cx="4456177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BDF4B0-32EF-4DA8-9A83-B73DD8310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  <p:sp>
        <p:nvSpPr>
          <p:cNvPr id="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AC86CB12-5B63-4213-D4C6-E3BF657641DF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5332127" y="0"/>
            <a:ext cx="6859873" cy="6858000"/>
          </a:xfrm>
          <a:prstGeom prst="rect">
            <a:avLst/>
          </a:prstGeom>
          <a:solidFill>
            <a:srgbClr val="F4F4F7"/>
          </a:soli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8" name="object 33">
            <a:extLst>
              <a:ext uri="{FF2B5EF4-FFF2-40B4-BE49-F238E27FC236}">
                <a16:creationId xmlns:a16="http://schemas.microsoft.com/office/drawing/2014/main" id="{E78765AD-2CF0-18AC-14AD-041BE18C77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 userDrawn="1"/>
        </p:nvSpPr>
        <p:spPr>
          <a:xfrm>
            <a:off x="1015999" y="6445250"/>
            <a:ext cx="2755901" cy="142347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800" b="0" i="0" kern="1200">
                <a:solidFill>
                  <a:srgbClr val="3C3C41"/>
                </a:solidFill>
                <a:latin typeface="Segoe Pro"/>
                <a:ea typeface="+mn-ea"/>
                <a:cs typeface="Segoe Pro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150"/>
              </a:spcBef>
            </a:pPr>
            <a:r>
              <a:rPr lang="en-US" kern="1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Microsoft AI for Good Lab</a:t>
            </a:r>
          </a:p>
        </p:txBody>
      </p:sp>
      <p:sp>
        <p:nvSpPr>
          <p:cNvPr id="9" name="object 33">
            <a:extLst>
              <a:ext uri="{FF2B5EF4-FFF2-40B4-BE49-F238E27FC236}">
                <a16:creationId xmlns:a16="http://schemas.microsoft.com/office/drawing/2014/main" id="{F388DDBF-96F7-EFDF-4738-AD746BF7F2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 userDrawn="1"/>
        </p:nvSpPr>
        <p:spPr>
          <a:xfrm>
            <a:off x="2324099" y="6445250"/>
            <a:ext cx="2755901" cy="142347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800" b="0" i="0" kern="1200">
                <a:solidFill>
                  <a:srgbClr val="3C3C41"/>
                </a:solidFill>
                <a:latin typeface="Segoe Pro"/>
                <a:ea typeface="+mn-ea"/>
                <a:cs typeface="Segoe Pro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algn="r">
              <a:spcBef>
                <a:spcPts val="150"/>
              </a:spcBef>
            </a:pPr>
            <a:r>
              <a:rPr lang="en-US" kern="1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Microsoft </a:t>
            </a:r>
            <a:r>
              <a:rPr lang="en-US" sz="800" b="0" i="0" u="none" strike="noStrike" kern="1200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confidential</a:t>
            </a:r>
            <a:endParaRPr lang="en-US" kern="10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DBBDB61-10B9-CB94-142B-C16515B7E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462565" y="6473372"/>
            <a:ext cx="330200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fld id="{1D1C8AB6-B7CE-4964-AC76-0A912756BEF4}" type="slidenum">
              <a:rPr lang="en-US" sz="800" smtClean="0">
                <a:solidFill>
                  <a:schemeClr val="tx1"/>
                </a:solidFill>
              </a:rPr>
              <a:pPr algn="ctr"/>
              <a:t>‹#›</a:t>
            </a:fld>
            <a:endParaRPr lang="en-US" sz="80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203382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7" orient="horz" pos="1968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Square Photo Left Dark AI4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5C9167-B5C7-4834-AC78-240C8C3EF1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65572" y="588963"/>
            <a:ext cx="4456177" cy="1179810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/>
              <a:t>Title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261510" y="2450370"/>
            <a:ext cx="4456177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AC86CB12-5B63-4213-D4C6-E3BF657641DF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0" y="0"/>
            <a:ext cx="6859873" cy="6858000"/>
          </a:xfrm>
          <a:prstGeom prst="rect">
            <a:avLst/>
          </a:prstGeom>
          <a:solidFill>
            <a:srgbClr val="F4F4F7"/>
          </a:soli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BDF4B0-32EF-4DA8-9A83-B73DD8310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  <p:sp>
        <p:nvSpPr>
          <p:cNvPr id="8" name="object 33">
            <a:extLst>
              <a:ext uri="{FF2B5EF4-FFF2-40B4-BE49-F238E27FC236}">
                <a16:creationId xmlns:a16="http://schemas.microsoft.com/office/drawing/2014/main" id="{E78765AD-2CF0-18AC-14AD-041BE18C77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 userDrawn="1"/>
        </p:nvSpPr>
        <p:spPr>
          <a:xfrm>
            <a:off x="1015999" y="6445250"/>
            <a:ext cx="2755901" cy="142347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800" b="0" i="0" kern="1200">
                <a:solidFill>
                  <a:srgbClr val="3C3C41"/>
                </a:solidFill>
                <a:latin typeface="Segoe Pro"/>
                <a:ea typeface="+mn-ea"/>
                <a:cs typeface="Segoe Pro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150"/>
              </a:spcBef>
            </a:pPr>
            <a:r>
              <a:rPr lang="en-US" kern="1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Microsoft AI for Good Lab</a:t>
            </a:r>
          </a:p>
        </p:txBody>
      </p:sp>
      <p:sp>
        <p:nvSpPr>
          <p:cNvPr id="9" name="object 33">
            <a:extLst>
              <a:ext uri="{FF2B5EF4-FFF2-40B4-BE49-F238E27FC236}">
                <a16:creationId xmlns:a16="http://schemas.microsoft.com/office/drawing/2014/main" id="{F388DDBF-96F7-EFDF-4738-AD746BF7F2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 userDrawn="1"/>
        </p:nvSpPr>
        <p:spPr>
          <a:xfrm>
            <a:off x="2324099" y="6445250"/>
            <a:ext cx="2755901" cy="142347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800" b="0" i="0" kern="1200">
                <a:solidFill>
                  <a:srgbClr val="3C3C41"/>
                </a:solidFill>
                <a:latin typeface="Segoe Pro"/>
                <a:ea typeface="+mn-ea"/>
                <a:cs typeface="Segoe Pro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algn="r">
              <a:spcBef>
                <a:spcPts val="150"/>
              </a:spcBef>
            </a:pPr>
            <a:r>
              <a:rPr lang="en-US" kern="1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Microsoft </a:t>
            </a:r>
            <a:r>
              <a:rPr lang="en-US" sz="800" b="0" i="0" u="none" strike="noStrike" kern="1200">
                <a:solidFill>
                  <a:schemeClr val="bg1"/>
                </a:solidFill>
                <a:effectLst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confidential</a:t>
            </a:r>
            <a:endParaRPr lang="en-US" kern="10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DBBDB61-10B9-CB94-142B-C16515B7E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462565" y="6473372"/>
            <a:ext cx="330200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fld id="{1D1C8AB6-B7CE-4964-AC76-0A912756BEF4}" type="slidenum">
              <a:rPr lang="en-US" sz="800" smtClean="0">
                <a:solidFill>
                  <a:schemeClr val="bg1"/>
                </a:solidFill>
              </a:rPr>
              <a:pPr algn="ctr"/>
              <a:t>‹#›</a:t>
            </a:fld>
            <a:endParaRPr lang="en-US" sz="80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821883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7" orient="horz" pos="1968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Square Photo Dark AI4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5C9167-B5C7-4834-AC78-240C8C3EF1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2" y="588963"/>
            <a:ext cx="7113018" cy="1179810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/>
              <a:t>Title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2450370"/>
            <a:ext cx="4456177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BDF4B0-32EF-4DA8-9A83-B73DD8310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  <p:sp>
        <p:nvSpPr>
          <p:cNvPr id="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27EABE-F924-AC8C-FB01-05B861988FD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8128000" y="0"/>
            <a:ext cx="4064000" cy="6858000"/>
          </a:xfrm>
          <a:prstGeom prst="rect">
            <a:avLst/>
          </a:prstGeom>
          <a:solidFill>
            <a:srgbClr val="F4F4F7"/>
          </a:soli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8" name="object 33">
            <a:extLst>
              <a:ext uri="{FF2B5EF4-FFF2-40B4-BE49-F238E27FC236}">
                <a16:creationId xmlns:a16="http://schemas.microsoft.com/office/drawing/2014/main" id="{825FF4F8-D736-2410-4CB3-2C113A01AE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 userDrawn="1"/>
        </p:nvSpPr>
        <p:spPr>
          <a:xfrm>
            <a:off x="1015999" y="6445250"/>
            <a:ext cx="2755901" cy="142347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800" b="0" i="0" kern="1200">
                <a:solidFill>
                  <a:srgbClr val="3C3C41"/>
                </a:solidFill>
                <a:latin typeface="Segoe Pro"/>
                <a:ea typeface="+mn-ea"/>
                <a:cs typeface="Segoe Pro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150"/>
              </a:spcBef>
            </a:pPr>
            <a:r>
              <a:rPr lang="en-US" kern="1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Microsoft AI for Good Lab</a:t>
            </a:r>
          </a:p>
        </p:txBody>
      </p:sp>
      <p:sp>
        <p:nvSpPr>
          <p:cNvPr id="9" name="object 33">
            <a:extLst>
              <a:ext uri="{FF2B5EF4-FFF2-40B4-BE49-F238E27FC236}">
                <a16:creationId xmlns:a16="http://schemas.microsoft.com/office/drawing/2014/main" id="{EE139938-B24D-F17A-85F8-3F74143962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 userDrawn="1"/>
        </p:nvSpPr>
        <p:spPr>
          <a:xfrm>
            <a:off x="5155510" y="6445250"/>
            <a:ext cx="2755901" cy="142347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800" b="0" i="0" kern="1200">
                <a:solidFill>
                  <a:srgbClr val="3C3C41"/>
                </a:solidFill>
                <a:latin typeface="Segoe Pro"/>
                <a:ea typeface="+mn-ea"/>
                <a:cs typeface="Segoe Pro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150"/>
              </a:spcBef>
            </a:pPr>
            <a:r>
              <a:rPr lang="en-US" kern="1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Microsoft </a:t>
            </a:r>
            <a:r>
              <a:rPr lang="en-US" sz="800" b="0" i="0" u="none" strike="noStrike" kern="1200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confidential</a:t>
            </a:r>
            <a:endParaRPr lang="en-US" kern="10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2308C22-D35A-430F-650D-8E8BC6FBF1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462565" y="6473372"/>
            <a:ext cx="330200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fld id="{1D1C8AB6-B7CE-4964-AC76-0A912756BEF4}" type="slidenum">
              <a:rPr lang="en-US" sz="800" smtClean="0">
                <a:solidFill>
                  <a:schemeClr val="tx1"/>
                </a:solidFill>
              </a:rPr>
              <a:pPr algn="ctr"/>
              <a:t>‹#›</a:t>
            </a:fld>
            <a:endParaRPr lang="en-US" sz="80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235460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7" orient="horz" pos="1968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Cover Blue AI4G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85E5B92-BA24-A663-8B65-F60DDCEA1F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" y="0"/>
            <a:ext cx="12191238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3141513"/>
            <a:ext cx="9291320" cy="589905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lnSpc>
                <a:spcPts val="4600"/>
              </a:lnSpc>
              <a:defRPr lang="en-US" sz="4400" b="1" kern="1200" cap="none" spc="-50" baseline="0" dirty="0">
                <a:ln w="3175">
                  <a:noFill/>
                </a:ln>
                <a:gradFill flip="none" rotWithShape="1">
                  <a:gsLst>
                    <a:gs pos="0">
                      <a:srgbClr val="8DC8E8"/>
                    </a:gs>
                    <a:gs pos="100000">
                      <a:srgbClr val="E3F3B7"/>
                    </a:gs>
                    <a:gs pos="34000">
                      <a:srgbClr val="CBE6F5"/>
                    </a:gs>
                    <a:gs pos="67000">
                      <a:srgbClr val="DCEEF8"/>
                    </a:gs>
                  </a:gsLst>
                  <a:lin ang="3000000" scaled="0"/>
                  <a:tileRect/>
                </a:gradFill>
                <a:effectLst/>
                <a:latin typeface="Segoe UI" panose="020B0502040204020203" pitchFamily="34" charset="0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Divider cover blue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4494B63A-8791-AA8A-151E-5DB42AF26D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1500" y="585788"/>
            <a:ext cx="2462213" cy="229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5013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Cover Blue 2 AI4G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85E5B92-BA24-A663-8B65-F60DDCEA1F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" y="0"/>
            <a:ext cx="12191238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47045"/>
            <a:ext cx="9291320" cy="589905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lnSpc>
                <a:spcPts val="4600"/>
              </a:lnSpc>
              <a:defRPr lang="en-US" sz="4400" b="1" kern="1200" cap="none" spc="-50" baseline="0" dirty="0">
                <a:ln w="3175">
                  <a:noFill/>
                </a:ln>
                <a:gradFill flip="none" rotWithShape="1">
                  <a:gsLst>
                    <a:gs pos="0">
                      <a:srgbClr val="8DC8E8"/>
                    </a:gs>
                    <a:gs pos="100000">
                      <a:srgbClr val="E3F3B7"/>
                    </a:gs>
                    <a:gs pos="34000">
                      <a:srgbClr val="CBE6F5"/>
                    </a:gs>
                    <a:gs pos="67000">
                      <a:srgbClr val="DCEEF8"/>
                    </a:gs>
                  </a:gsLst>
                  <a:lin ang="3000000" scaled="0"/>
                  <a:tileRect/>
                </a:gradFill>
                <a:effectLst/>
                <a:latin typeface="Segoe UI" panose="020B0502040204020203" pitchFamily="34" charset="0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Divider cover blue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72D83F7F-7F17-02F0-B669-3BB8E478F91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Subtitle text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9C9C35C8-6095-3DA9-69AD-9D5A7C8313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4200" y="585788"/>
            <a:ext cx="3607110" cy="33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9312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4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ata 1">
    <p:bg>
      <p:bgPr>
        <a:solidFill>
          <a:srgbClr val="091F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2DB980A-2545-3581-1735-BEDEDF57C3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Presentation title"/>
          <p:cNvSpPr>
            <a:spLocks noGrp="1"/>
          </p:cNvSpPr>
          <p:nvPr>
            <p:ph type="title" hasCustomPrompt="1"/>
          </p:nvPr>
        </p:nvSpPr>
        <p:spPr>
          <a:xfrm>
            <a:off x="584200" y="2763045"/>
            <a:ext cx="5654040" cy="123110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Subtitle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4191000"/>
            <a:ext cx="565404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sp>
        <p:nvSpPr>
          <p:cNvPr id="2" name="Date">
            <a:extLst>
              <a:ext uri="{FF2B5EF4-FFF2-40B4-BE49-F238E27FC236}">
                <a16:creationId xmlns:a16="http://schemas.microsoft.com/office/drawing/2014/main" id="{335AE57E-4862-1B44-287D-7C91FE28CE6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2042" y="6446520"/>
            <a:ext cx="1645920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3" name="Microsoft confidential">
            <a:extLst>
              <a:ext uri="{FF2B5EF4-FFF2-40B4-BE49-F238E27FC236}">
                <a16:creationId xmlns:a16="http://schemas.microsoft.com/office/drawing/2014/main" id="{AE4F47F6-E613-C19C-F294-CF902BF612F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471054" y="6446520"/>
            <a:ext cx="6336792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Microsoft confidential</a:t>
            </a:r>
          </a:p>
        </p:txBody>
      </p:sp>
      <p:pic>
        <p:nvPicPr>
          <p:cNvPr id="12" name="AI for Good Lab">
            <a:extLst>
              <a:ext uri="{FF2B5EF4-FFF2-40B4-BE49-F238E27FC236}">
                <a16:creationId xmlns:a16="http://schemas.microsoft.com/office/drawing/2014/main" id="{D89E3136-00EE-3799-56D2-A0EF6993A7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29986" y="585789"/>
            <a:ext cx="1967674" cy="336575"/>
          </a:xfrm>
          <a:prstGeom prst="rect">
            <a:avLst/>
          </a:prstGeom>
        </p:spPr>
      </p:pic>
      <p:pic>
        <p:nvPicPr>
          <p:cNvPr id="7" name="MS logo white - EMF">
            <a:extLst>
              <a:ext uri="{FF2B5EF4-FFF2-40B4-BE49-F238E27FC236}">
                <a16:creationId xmlns:a16="http://schemas.microsoft.com/office/drawing/2014/main" id="{0FD32619-3819-428A-8565-629596C914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8189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3" pos="6144">
          <p15:clr>
            <a:srgbClr val="5ACBF0"/>
          </p15:clr>
        </p15:guide>
        <p15:guide id="4" orient="horz" pos="2448">
          <p15:clr>
            <a:srgbClr val="FBAE40"/>
          </p15:clr>
        </p15:guide>
        <p15:guide id="5" orient="horz" pos="2640">
          <p15:clr>
            <a:srgbClr val="FBAE4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Cover Light AI4G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18223"/>
            <a:ext cx="9144000" cy="615553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Section cover light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Subtitle text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F5C649D-2400-E414-8F25-6486A06E4D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84200" y="585788"/>
            <a:ext cx="2794000" cy="260247"/>
            <a:chOff x="584200" y="585788"/>
            <a:chExt cx="3613460" cy="336576"/>
          </a:xfrm>
        </p:grpSpPr>
        <p:pic>
          <p:nvPicPr>
            <p:cNvPr id="6" name="MS logo gray - EMF" descr="Microsoft logo, gray text version">
              <a:extLst>
                <a:ext uri="{FF2B5EF4-FFF2-40B4-BE49-F238E27FC236}">
                  <a16:creationId xmlns:a16="http://schemas.microsoft.com/office/drawing/2014/main" id="{3B0D12AE-ADCF-1091-117F-BB03F7EC50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black">
            <a:xfrm>
              <a:off x="584200" y="585788"/>
              <a:ext cx="1366440" cy="292608"/>
            </a:xfrm>
            <a:prstGeom prst="rect">
              <a:avLst/>
            </a:prstGeom>
          </p:spPr>
        </p:pic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66B35E6B-C584-6E7F-287A-0C275AC9F56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229986" y="585789"/>
              <a:ext cx="1967674" cy="3365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394688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Cover Dark AI4G">
    <p:bg>
      <p:bgPr>
        <a:solidFill>
          <a:srgbClr val="091F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18223"/>
            <a:ext cx="9144000" cy="615553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Section cover light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Subtitle text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0BBB00F-41F8-D1D7-D6CC-9152C0EE0C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84200" y="585788"/>
            <a:ext cx="2794000" cy="260247"/>
            <a:chOff x="584200" y="585788"/>
            <a:chExt cx="3613460" cy="336576"/>
          </a:xfrm>
        </p:grpSpPr>
        <p:pic>
          <p:nvPicPr>
            <p:cNvPr id="3" name="MS logo white - EMF" descr="Microsoft logo white text version">
              <a:extLst>
                <a:ext uri="{FF2B5EF4-FFF2-40B4-BE49-F238E27FC236}">
                  <a16:creationId xmlns:a16="http://schemas.microsoft.com/office/drawing/2014/main" id="{D1D565B6-3531-AAE5-FA78-CE036A0B758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black">
            <a:xfrm>
              <a:off x="584200" y="585788"/>
              <a:ext cx="1366245" cy="292608"/>
            </a:xfrm>
            <a:prstGeom prst="rect">
              <a:avLst/>
            </a:prstGeom>
          </p:spPr>
        </p:pic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24C4F9DF-C4F1-FE5E-7042-A89964DFBD0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229986" y="585789"/>
              <a:ext cx="1967674" cy="3365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704907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Cover Color AI4G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18223"/>
            <a:ext cx="9144000" cy="615553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Section cover light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Subtitle text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0BBB00F-41F8-D1D7-D6CC-9152C0EE0C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84200" y="585788"/>
            <a:ext cx="2794000" cy="260247"/>
            <a:chOff x="584200" y="585788"/>
            <a:chExt cx="3613460" cy="336576"/>
          </a:xfrm>
        </p:grpSpPr>
        <p:pic>
          <p:nvPicPr>
            <p:cNvPr id="3" name="MS logo white - EMF" descr="Microsoft logo white text version">
              <a:extLst>
                <a:ext uri="{FF2B5EF4-FFF2-40B4-BE49-F238E27FC236}">
                  <a16:creationId xmlns:a16="http://schemas.microsoft.com/office/drawing/2014/main" id="{D1D565B6-3531-AAE5-FA78-CE036A0B758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black">
            <a:xfrm>
              <a:off x="584200" y="585788"/>
              <a:ext cx="1366245" cy="292608"/>
            </a:xfrm>
            <a:prstGeom prst="rect">
              <a:avLst/>
            </a:prstGeom>
          </p:spPr>
        </p:pic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24C4F9DF-C4F1-FE5E-7042-A89964DFBD0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229986" y="585789"/>
              <a:ext cx="1967674" cy="3365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969679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Headline Dark AI4G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199" y="2899692"/>
            <a:ext cx="10717667" cy="634084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6600" b="0" spc="-5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Big headline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4278313"/>
            <a:ext cx="5055459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Content text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C4253407-C223-9BCD-8F97-163EE3FED83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246408" y="4278313"/>
            <a:ext cx="5055459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Content text</a:t>
            </a:r>
          </a:p>
        </p:txBody>
      </p:sp>
    </p:spTree>
    <p:extLst>
      <p:ext uri="{BB962C8B-B14F-4D97-AF65-F5344CB8AC3E}">
        <p14:creationId xmlns:p14="http://schemas.microsoft.com/office/powerpoint/2010/main" val="570838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73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Dark AI4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6A123D-3A27-499F-9210-3E0D7CED3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D84458D1-45AA-E90B-FE54-61948A53AE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5215923" cy="1403461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F03B42-AACE-63FE-A319-31910CE969F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91576" y="1434370"/>
            <a:ext cx="5215923" cy="1403461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object 33">
            <a:extLst>
              <a:ext uri="{FF2B5EF4-FFF2-40B4-BE49-F238E27FC236}">
                <a16:creationId xmlns:a16="http://schemas.microsoft.com/office/drawing/2014/main" id="{7A67A6EE-DF30-2557-AF1D-9D4B400AB5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 userDrawn="1"/>
        </p:nvSpPr>
        <p:spPr>
          <a:xfrm>
            <a:off x="1015999" y="6445250"/>
            <a:ext cx="2755901" cy="142347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800" b="0" i="0" kern="1200">
                <a:solidFill>
                  <a:srgbClr val="3C3C41"/>
                </a:solidFill>
                <a:latin typeface="Segoe Pro"/>
                <a:ea typeface="+mn-ea"/>
                <a:cs typeface="Segoe Pro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150"/>
              </a:spcBef>
            </a:pPr>
            <a:r>
              <a:rPr lang="en-US" kern="1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Microsoft AI for Good Lab</a:t>
            </a:r>
          </a:p>
        </p:txBody>
      </p:sp>
      <p:sp>
        <p:nvSpPr>
          <p:cNvPr id="8" name="object 33">
            <a:extLst>
              <a:ext uri="{FF2B5EF4-FFF2-40B4-BE49-F238E27FC236}">
                <a16:creationId xmlns:a16="http://schemas.microsoft.com/office/drawing/2014/main" id="{241B33D6-D219-0635-2D88-C09A8D3CC7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 userDrawn="1"/>
        </p:nvSpPr>
        <p:spPr>
          <a:xfrm>
            <a:off x="5155510" y="6445250"/>
            <a:ext cx="2755901" cy="142347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800" b="0" i="0" kern="1200">
                <a:solidFill>
                  <a:srgbClr val="3C3C41"/>
                </a:solidFill>
                <a:latin typeface="Segoe Pro"/>
                <a:ea typeface="+mn-ea"/>
                <a:cs typeface="Segoe Pro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150"/>
              </a:spcBef>
            </a:pPr>
            <a:r>
              <a:rPr lang="en-US" kern="1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Microsoft </a:t>
            </a:r>
            <a:r>
              <a:rPr lang="en-US" sz="800" b="0" i="0" u="none" strike="noStrike" kern="1200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confidential</a:t>
            </a:r>
            <a:endParaRPr lang="en-US" kern="10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A12B7BC-E155-423C-D307-A030909D3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462565" y="6473372"/>
            <a:ext cx="330200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fld id="{1D1C8AB6-B7CE-4964-AC76-0A912756BEF4}" type="slidenum">
              <a:rPr lang="en-US" sz="800" smtClean="0">
                <a:solidFill>
                  <a:schemeClr val="tx1"/>
                </a:solidFill>
              </a:rPr>
              <a:pPr algn="ctr"/>
              <a:t>‹#›</a:t>
            </a:fld>
            <a:endParaRPr lang="en-US" sz="80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604303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Dark AI4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B8E72432-13EC-E070-EE4C-52B312F85D8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4201" y="1435100"/>
            <a:ext cx="3463692" cy="184665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spcAft>
                <a:spcPts val="1200"/>
              </a:spcAft>
              <a:buClr>
                <a:schemeClr val="tx1"/>
              </a:buClr>
              <a:buFont typeface="Wingdings" panose="05000000000000000000" pitchFamily="2" charset="2"/>
              <a:buNone/>
              <a:defRPr sz="20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spcAft>
                <a:spcPts val="1200"/>
              </a:spcAft>
              <a:buFont typeface="Wingdings" panose="05000000000000000000" pitchFamily="2" charset="2"/>
              <a:buNone/>
              <a:defRPr sz="1600" b="0"/>
            </a:lvl2pPr>
            <a:lvl3pPr marL="450850" indent="0">
              <a:spcAft>
                <a:spcPts val="1200"/>
              </a:spcAft>
              <a:buFont typeface="Wingdings" panose="05000000000000000000" pitchFamily="2" charset="2"/>
              <a:buNone/>
              <a:tabLst/>
              <a:defRPr sz="1200" b="0"/>
            </a:lvl3pPr>
            <a:lvl4pPr marL="652462" indent="0">
              <a:spcAft>
                <a:spcPts val="1200"/>
              </a:spcAft>
              <a:buFont typeface="Wingdings" panose="05000000000000000000" pitchFamily="2" charset="2"/>
              <a:buNone/>
              <a:defRPr sz="1100" b="0"/>
            </a:lvl4pPr>
            <a:lvl5pPr marL="854075" indent="0">
              <a:spcAft>
                <a:spcPts val="1200"/>
              </a:spcAft>
              <a:buFont typeface="Wingdings" panose="05000000000000000000" pitchFamily="2" charset="2"/>
              <a:buNone/>
              <a:tabLst/>
              <a:defRPr sz="11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4087E478-69D0-A640-C39B-7AF17833FB4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63646" y="1435100"/>
            <a:ext cx="3463692" cy="184665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spcAft>
                <a:spcPts val="1200"/>
              </a:spcAft>
              <a:buClr>
                <a:schemeClr val="tx1"/>
              </a:buClr>
              <a:buFont typeface="Wingdings" panose="05000000000000000000" pitchFamily="2" charset="2"/>
              <a:buNone/>
              <a:defRPr sz="20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spcAft>
                <a:spcPts val="1200"/>
              </a:spcAft>
              <a:buFont typeface="Wingdings" panose="05000000000000000000" pitchFamily="2" charset="2"/>
              <a:buNone/>
              <a:defRPr sz="1600" b="0"/>
            </a:lvl2pPr>
            <a:lvl3pPr marL="450850" indent="0">
              <a:spcAft>
                <a:spcPts val="1200"/>
              </a:spcAft>
              <a:buFont typeface="Wingdings" panose="05000000000000000000" pitchFamily="2" charset="2"/>
              <a:buNone/>
              <a:tabLst/>
              <a:defRPr sz="1200" b="0"/>
            </a:lvl3pPr>
            <a:lvl4pPr marL="652462" indent="0">
              <a:spcAft>
                <a:spcPts val="1200"/>
              </a:spcAft>
              <a:buFont typeface="Wingdings" panose="05000000000000000000" pitchFamily="2" charset="2"/>
              <a:buNone/>
              <a:defRPr sz="1100" b="0"/>
            </a:lvl4pPr>
            <a:lvl5pPr marL="854075" indent="0">
              <a:spcAft>
                <a:spcPts val="1200"/>
              </a:spcAft>
              <a:buFont typeface="Wingdings" panose="05000000000000000000" pitchFamily="2" charset="2"/>
              <a:buNone/>
              <a:tabLst/>
              <a:defRPr sz="11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EBA4A766-4146-9E9C-57C7-9C915B969A3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43091" y="1435100"/>
            <a:ext cx="3463692" cy="184665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spcAft>
                <a:spcPts val="1200"/>
              </a:spcAft>
              <a:buClr>
                <a:schemeClr val="tx1"/>
              </a:buClr>
              <a:buFont typeface="Wingdings" panose="05000000000000000000" pitchFamily="2" charset="2"/>
              <a:buNone/>
              <a:defRPr sz="20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spcAft>
                <a:spcPts val="1200"/>
              </a:spcAft>
              <a:buFont typeface="Wingdings" panose="05000000000000000000" pitchFamily="2" charset="2"/>
              <a:buNone/>
              <a:defRPr sz="1600" b="0"/>
            </a:lvl2pPr>
            <a:lvl3pPr marL="450850" indent="0">
              <a:spcAft>
                <a:spcPts val="1200"/>
              </a:spcAft>
              <a:buFont typeface="Wingdings" panose="05000000000000000000" pitchFamily="2" charset="2"/>
              <a:buNone/>
              <a:tabLst/>
              <a:defRPr sz="1200" b="0"/>
            </a:lvl3pPr>
            <a:lvl4pPr marL="652462" indent="0">
              <a:spcAft>
                <a:spcPts val="1200"/>
              </a:spcAft>
              <a:buFont typeface="Wingdings" panose="05000000000000000000" pitchFamily="2" charset="2"/>
              <a:buNone/>
              <a:defRPr sz="1100" b="0"/>
            </a:lvl4pPr>
            <a:lvl5pPr marL="854075" indent="0">
              <a:spcAft>
                <a:spcPts val="1200"/>
              </a:spcAft>
              <a:buFont typeface="Wingdings" panose="05000000000000000000" pitchFamily="2" charset="2"/>
              <a:buNone/>
              <a:tabLst/>
              <a:defRPr sz="11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6A123D-3A27-499F-9210-3E0D7CED3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  <p:sp>
        <p:nvSpPr>
          <p:cNvPr id="7" name="object 33">
            <a:extLst>
              <a:ext uri="{FF2B5EF4-FFF2-40B4-BE49-F238E27FC236}">
                <a16:creationId xmlns:a16="http://schemas.microsoft.com/office/drawing/2014/main" id="{7A67A6EE-DF30-2557-AF1D-9D4B400AB5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 userDrawn="1"/>
        </p:nvSpPr>
        <p:spPr>
          <a:xfrm>
            <a:off x="1015999" y="6445250"/>
            <a:ext cx="2755901" cy="142347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800" b="0" i="0" kern="1200">
                <a:solidFill>
                  <a:srgbClr val="3C3C41"/>
                </a:solidFill>
                <a:latin typeface="Segoe Pro"/>
                <a:ea typeface="+mn-ea"/>
                <a:cs typeface="Segoe Pro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150"/>
              </a:spcBef>
            </a:pPr>
            <a:r>
              <a:rPr lang="en-US" kern="1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Microsoft AI for Good Lab</a:t>
            </a:r>
          </a:p>
        </p:txBody>
      </p:sp>
      <p:sp>
        <p:nvSpPr>
          <p:cNvPr id="8" name="object 33">
            <a:extLst>
              <a:ext uri="{FF2B5EF4-FFF2-40B4-BE49-F238E27FC236}">
                <a16:creationId xmlns:a16="http://schemas.microsoft.com/office/drawing/2014/main" id="{241B33D6-D219-0635-2D88-C09A8D3CC7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 userDrawn="1"/>
        </p:nvSpPr>
        <p:spPr>
          <a:xfrm>
            <a:off x="5155510" y="6445250"/>
            <a:ext cx="2755901" cy="142347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800" b="0" i="0" kern="1200">
                <a:solidFill>
                  <a:srgbClr val="3C3C41"/>
                </a:solidFill>
                <a:latin typeface="Segoe Pro"/>
                <a:ea typeface="+mn-ea"/>
                <a:cs typeface="Segoe Pro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150"/>
              </a:spcBef>
            </a:pPr>
            <a:r>
              <a:rPr lang="en-US" kern="1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Microsoft </a:t>
            </a:r>
            <a:r>
              <a:rPr lang="en-US" sz="800" b="0" i="0" u="none" strike="noStrike" kern="1200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confidential</a:t>
            </a:r>
            <a:endParaRPr lang="en-US" kern="10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A12B7BC-E155-423C-D307-A030909D3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462565" y="6473372"/>
            <a:ext cx="330200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fld id="{1D1C8AB6-B7CE-4964-AC76-0A912756BEF4}" type="slidenum">
              <a:rPr lang="en-US" sz="800" smtClean="0">
                <a:solidFill>
                  <a:schemeClr val="tx1"/>
                </a:solidFill>
              </a:rPr>
              <a:pPr algn="ctr"/>
              <a:t>‹#›</a:t>
            </a:fld>
            <a:endParaRPr lang="en-US" sz="80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612631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s with Caption Dark AI4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10CEB372-AC08-9B86-8B6C-D0F206D21C7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1" y="4363372"/>
            <a:ext cx="5353414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spcAft>
                <a:spcPts val="1200"/>
              </a:spcAft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255588" indent="0">
              <a:spcAft>
                <a:spcPts val="1200"/>
              </a:spcAft>
              <a:buFont typeface="Wingdings" panose="05000000000000000000" pitchFamily="2" charset="2"/>
              <a:buNone/>
              <a:defRPr sz="1600" b="0"/>
            </a:lvl2pPr>
            <a:lvl3pPr marL="450850" indent="0">
              <a:spcAft>
                <a:spcPts val="1200"/>
              </a:spcAft>
              <a:buFont typeface="Wingdings" panose="05000000000000000000" pitchFamily="2" charset="2"/>
              <a:buNone/>
              <a:tabLst/>
              <a:defRPr sz="1200" b="0"/>
            </a:lvl3pPr>
            <a:lvl4pPr marL="652462" indent="0">
              <a:spcAft>
                <a:spcPts val="1200"/>
              </a:spcAft>
              <a:buFont typeface="Wingdings" panose="05000000000000000000" pitchFamily="2" charset="2"/>
              <a:buNone/>
              <a:defRPr sz="1100" b="0"/>
            </a:lvl4pPr>
            <a:lvl5pPr marL="854075" indent="0">
              <a:spcAft>
                <a:spcPts val="1200"/>
              </a:spcAft>
              <a:buFont typeface="Wingdings" panose="05000000000000000000" pitchFamily="2" charset="2"/>
              <a:buNone/>
              <a:tabLst/>
              <a:defRPr sz="1100" b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CD3EC95A-740D-51EB-A053-B44CAF10635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84201" y="4789607"/>
            <a:ext cx="5353414" cy="430887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spcAft>
                <a:spcPts val="1200"/>
              </a:spcAft>
              <a:buClr>
                <a:schemeClr val="tx1"/>
              </a:buClr>
              <a:buFont typeface="Wingdings" panose="05000000000000000000" pitchFamily="2" charset="2"/>
              <a:buNone/>
              <a:defRPr sz="14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spcAft>
                <a:spcPts val="1200"/>
              </a:spcAft>
              <a:buFont typeface="Wingdings" panose="05000000000000000000" pitchFamily="2" charset="2"/>
              <a:buNone/>
              <a:defRPr sz="1600" b="0"/>
            </a:lvl2pPr>
            <a:lvl3pPr marL="450850" indent="0">
              <a:spcAft>
                <a:spcPts val="1200"/>
              </a:spcAft>
              <a:buFont typeface="Wingdings" panose="05000000000000000000" pitchFamily="2" charset="2"/>
              <a:buNone/>
              <a:tabLst/>
              <a:defRPr sz="1200" b="0"/>
            </a:lvl3pPr>
            <a:lvl4pPr marL="652462" indent="0">
              <a:spcAft>
                <a:spcPts val="1200"/>
              </a:spcAft>
              <a:buFont typeface="Wingdings" panose="05000000000000000000" pitchFamily="2" charset="2"/>
              <a:buNone/>
              <a:defRPr sz="1100" b="0"/>
            </a:lvl4pPr>
            <a:lvl5pPr marL="854075" indent="0">
              <a:spcAft>
                <a:spcPts val="1200"/>
              </a:spcAft>
              <a:buFont typeface="Wingdings" panose="05000000000000000000" pitchFamily="2" charset="2"/>
              <a:buNone/>
              <a:tabLst/>
              <a:defRPr sz="1100" b="0"/>
            </a:lvl5pPr>
          </a:lstStyle>
          <a:p>
            <a:pPr lvl="0"/>
            <a:r>
              <a:rPr lang="en-US"/>
              <a:t>Short description (3-4 lines). Support text paragraph, bullets, or additional details</a:t>
            </a:r>
          </a:p>
        </p:txBody>
      </p:sp>
      <p:sp>
        <p:nvSpPr>
          <p:cNvPr id="12" name="Picture Placeholder 9">
            <a:extLst>
              <a:ext uri="{FF2B5EF4-FFF2-40B4-BE49-F238E27FC236}">
                <a16:creationId xmlns:a16="http://schemas.microsoft.com/office/drawing/2014/main" id="{3557F8E8-F94C-0A11-F2E9-FAA908B0CD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84200" y="1435100"/>
            <a:ext cx="5353414" cy="2573020"/>
          </a:xfrm>
          <a:solidFill>
            <a:srgbClr val="F0F0F0"/>
          </a:solidFill>
        </p:spPr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836171-3CFB-D2EC-67BF-981B011D5C5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53368" y="4363372"/>
            <a:ext cx="5353415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spcAft>
                <a:spcPts val="1200"/>
              </a:spcAft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255588" indent="0">
              <a:spcAft>
                <a:spcPts val="1200"/>
              </a:spcAft>
              <a:buFont typeface="Wingdings" panose="05000000000000000000" pitchFamily="2" charset="2"/>
              <a:buNone/>
              <a:defRPr sz="1600" b="0"/>
            </a:lvl2pPr>
            <a:lvl3pPr marL="450850" indent="0">
              <a:spcAft>
                <a:spcPts val="1200"/>
              </a:spcAft>
              <a:buFont typeface="Wingdings" panose="05000000000000000000" pitchFamily="2" charset="2"/>
              <a:buNone/>
              <a:tabLst/>
              <a:defRPr sz="1200" b="0"/>
            </a:lvl3pPr>
            <a:lvl4pPr marL="652462" indent="0">
              <a:spcAft>
                <a:spcPts val="1200"/>
              </a:spcAft>
              <a:buFont typeface="Wingdings" panose="05000000000000000000" pitchFamily="2" charset="2"/>
              <a:buNone/>
              <a:defRPr sz="1100" b="0"/>
            </a:lvl4pPr>
            <a:lvl5pPr marL="854075" indent="0">
              <a:spcAft>
                <a:spcPts val="1200"/>
              </a:spcAft>
              <a:buFont typeface="Wingdings" panose="05000000000000000000" pitchFamily="2" charset="2"/>
              <a:buNone/>
              <a:tabLst/>
              <a:defRPr sz="1100" b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7D1BF19A-BC1B-2A27-466A-75B398C4B11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53368" y="4789607"/>
            <a:ext cx="5353415" cy="430887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spcAft>
                <a:spcPts val="1200"/>
              </a:spcAft>
              <a:buClr>
                <a:schemeClr val="tx1"/>
              </a:buClr>
              <a:buFont typeface="Wingdings" panose="05000000000000000000" pitchFamily="2" charset="2"/>
              <a:buNone/>
              <a:defRPr sz="14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spcAft>
                <a:spcPts val="1200"/>
              </a:spcAft>
              <a:buFont typeface="Wingdings" panose="05000000000000000000" pitchFamily="2" charset="2"/>
              <a:buNone/>
              <a:defRPr sz="1600" b="0"/>
            </a:lvl2pPr>
            <a:lvl3pPr marL="450850" indent="0">
              <a:spcAft>
                <a:spcPts val="1200"/>
              </a:spcAft>
              <a:buFont typeface="Wingdings" panose="05000000000000000000" pitchFamily="2" charset="2"/>
              <a:buNone/>
              <a:tabLst/>
              <a:defRPr sz="1200" b="0"/>
            </a:lvl3pPr>
            <a:lvl4pPr marL="652462" indent="0">
              <a:spcAft>
                <a:spcPts val="1200"/>
              </a:spcAft>
              <a:buFont typeface="Wingdings" panose="05000000000000000000" pitchFamily="2" charset="2"/>
              <a:buNone/>
              <a:defRPr sz="1100" b="0"/>
            </a:lvl4pPr>
            <a:lvl5pPr marL="854075" indent="0">
              <a:spcAft>
                <a:spcPts val="1200"/>
              </a:spcAft>
              <a:buFont typeface="Wingdings" panose="05000000000000000000" pitchFamily="2" charset="2"/>
              <a:buNone/>
              <a:tabLst/>
              <a:defRPr sz="1100" b="0"/>
            </a:lvl5pPr>
          </a:lstStyle>
          <a:p>
            <a:pPr lvl="0"/>
            <a:r>
              <a:rPr lang="en-US"/>
              <a:t>Short description (3-4 lines). Support text paragraph, bullets, or additional details</a:t>
            </a:r>
          </a:p>
        </p:txBody>
      </p:sp>
      <p:sp>
        <p:nvSpPr>
          <p:cNvPr id="13" name="Picture Placeholder 9">
            <a:extLst>
              <a:ext uri="{FF2B5EF4-FFF2-40B4-BE49-F238E27FC236}">
                <a16:creationId xmlns:a16="http://schemas.microsoft.com/office/drawing/2014/main" id="{B2B98D34-6A86-100C-93C6-7A7C69BFFD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253368" y="1435099"/>
            <a:ext cx="5353415" cy="2573019"/>
          </a:xfrm>
          <a:solidFill>
            <a:srgbClr val="F0F0F0"/>
          </a:solidFill>
        </p:spPr>
        <p:txBody>
          <a:bodyPr/>
          <a:lstStyle/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6A123D-3A27-499F-9210-3E0D7CED3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  <p:sp>
        <p:nvSpPr>
          <p:cNvPr id="7" name="object 33">
            <a:extLst>
              <a:ext uri="{FF2B5EF4-FFF2-40B4-BE49-F238E27FC236}">
                <a16:creationId xmlns:a16="http://schemas.microsoft.com/office/drawing/2014/main" id="{7A67A6EE-DF30-2557-AF1D-9D4B400AB5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 userDrawn="1"/>
        </p:nvSpPr>
        <p:spPr>
          <a:xfrm>
            <a:off x="1015999" y="6445250"/>
            <a:ext cx="2755901" cy="142347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800" b="0" i="0" kern="1200">
                <a:solidFill>
                  <a:srgbClr val="3C3C41"/>
                </a:solidFill>
                <a:latin typeface="Segoe Pro"/>
                <a:ea typeface="+mn-ea"/>
                <a:cs typeface="Segoe Pro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150"/>
              </a:spcBef>
            </a:pPr>
            <a:r>
              <a:rPr lang="en-US" kern="1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Microsoft AI for Good Lab</a:t>
            </a:r>
          </a:p>
        </p:txBody>
      </p:sp>
      <p:sp>
        <p:nvSpPr>
          <p:cNvPr id="8" name="object 33">
            <a:extLst>
              <a:ext uri="{FF2B5EF4-FFF2-40B4-BE49-F238E27FC236}">
                <a16:creationId xmlns:a16="http://schemas.microsoft.com/office/drawing/2014/main" id="{241B33D6-D219-0635-2D88-C09A8D3CC7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 userDrawn="1"/>
        </p:nvSpPr>
        <p:spPr>
          <a:xfrm>
            <a:off x="5155510" y="6445250"/>
            <a:ext cx="2755901" cy="142347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800" b="0" i="0" kern="1200">
                <a:solidFill>
                  <a:srgbClr val="3C3C41"/>
                </a:solidFill>
                <a:latin typeface="Segoe Pro"/>
                <a:ea typeface="+mn-ea"/>
                <a:cs typeface="Segoe Pro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150"/>
              </a:spcBef>
            </a:pPr>
            <a:r>
              <a:rPr lang="en-US" kern="1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Microsoft </a:t>
            </a:r>
            <a:r>
              <a:rPr lang="en-US" sz="800" b="0" i="0" u="none" strike="noStrike" kern="1200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confidential</a:t>
            </a:r>
            <a:endParaRPr lang="en-US" kern="10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A12B7BC-E155-423C-D307-A030909D3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462565" y="6473372"/>
            <a:ext cx="330200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fld id="{1D1C8AB6-B7CE-4964-AC76-0A912756BEF4}" type="slidenum">
              <a:rPr lang="en-US" sz="800" smtClean="0">
                <a:solidFill>
                  <a:schemeClr val="tx1"/>
                </a:solidFill>
              </a:rPr>
              <a:pPr algn="ctr"/>
              <a:t>‹#›</a:t>
            </a:fld>
            <a:endParaRPr lang="en-US" sz="80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34985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mages with Caption Dark AI4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object 33">
            <a:extLst>
              <a:ext uri="{FF2B5EF4-FFF2-40B4-BE49-F238E27FC236}">
                <a16:creationId xmlns:a16="http://schemas.microsoft.com/office/drawing/2014/main" id="{7A67A6EE-DF30-2557-AF1D-9D4B400AB5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 userDrawn="1"/>
        </p:nvSpPr>
        <p:spPr>
          <a:xfrm>
            <a:off x="1015999" y="6445250"/>
            <a:ext cx="2755901" cy="142347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800" b="0" i="0" kern="1200">
                <a:solidFill>
                  <a:srgbClr val="3C3C41"/>
                </a:solidFill>
                <a:latin typeface="Segoe Pro"/>
                <a:ea typeface="+mn-ea"/>
                <a:cs typeface="Segoe Pro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150"/>
              </a:spcBef>
            </a:pPr>
            <a:r>
              <a:rPr lang="en-US" kern="1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Microsoft AI for Good Lab</a:t>
            </a:r>
          </a:p>
        </p:txBody>
      </p:sp>
      <p:sp>
        <p:nvSpPr>
          <p:cNvPr id="8" name="object 33">
            <a:extLst>
              <a:ext uri="{FF2B5EF4-FFF2-40B4-BE49-F238E27FC236}">
                <a16:creationId xmlns:a16="http://schemas.microsoft.com/office/drawing/2014/main" id="{241B33D6-D219-0635-2D88-C09A8D3CC7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 userDrawn="1"/>
        </p:nvSpPr>
        <p:spPr>
          <a:xfrm>
            <a:off x="5155510" y="6445250"/>
            <a:ext cx="2755901" cy="142347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800" b="0" i="0" kern="1200">
                <a:solidFill>
                  <a:srgbClr val="3C3C41"/>
                </a:solidFill>
                <a:latin typeface="Segoe Pro"/>
                <a:ea typeface="+mn-ea"/>
                <a:cs typeface="Segoe Pro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150"/>
              </a:spcBef>
            </a:pPr>
            <a:r>
              <a:rPr lang="en-US" kern="1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Microsoft </a:t>
            </a:r>
            <a:r>
              <a:rPr lang="en-US" sz="800" b="0" i="0" u="none" strike="noStrike" kern="1200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confidential</a:t>
            </a:r>
            <a:endParaRPr lang="en-US" kern="10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A12B7BC-E155-423C-D307-A030909D3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462565" y="6473372"/>
            <a:ext cx="330200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fld id="{1D1C8AB6-B7CE-4964-AC76-0A912756BEF4}" type="slidenum">
              <a:rPr lang="en-US" sz="800" smtClean="0">
                <a:solidFill>
                  <a:schemeClr val="tx1"/>
                </a:solidFill>
              </a:rPr>
              <a:pPr algn="ctr"/>
              <a:t>‹#›</a:t>
            </a:fld>
            <a:endParaRPr lang="en-US" sz="800" err="1">
              <a:solidFill>
                <a:schemeClr val="tx1"/>
              </a:solidFill>
            </a:endParaRP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FB2204B2-5CE3-465C-C7AA-62A203D62F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1" y="4363372"/>
            <a:ext cx="3463692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spcAft>
                <a:spcPts val="1200"/>
              </a:spcAft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255588" indent="0">
              <a:spcAft>
                <a:spcPts val="1200"/>
              </a:spcAft>
              <a:buFont typeface="Wingdings" panose="05000000000000000000" pitchFamily="2" charset="2"/>
              <a:buNone/>
              <a:defRPr sz="1600" b="0"/>
            </a:lvl2pPr>
            <a:lvl3pPr marL="450850" indent="0">
              <a:spcAft>
                <a:spcPts val="1200"/>
              </a:spcAft>
              <a:buFont typeface="Wingdings" panose="05000000000000000000" pitchFamily="2" charset="2"/>
              <a:buNone/>
              <a:tabLst/>
              <a:defRPr sz="1200" b="0"/>
            </a:lvl3pPr>
            <a:lvl4pPr marL="652462" indent="0">
              <a:spcAft>
                <a:spcPts val="1200"/>
              </a:spcAft>
              <a:buFont typeface="Wingdings" panose="05000000000000000000" pitchFamily="2" charset="2"/>
              <a:buNone/>
              <a:defRPr sz="1100" b="0"/>
            </a:lvl4pPr>
            <a:lvl5pPr marL="854075" indent="0">
              <a:spcAft>
                <a:spcPts val="1200"/>
              </a:spcAft>
              <a:buFont typeface="Wingdings" panose="05000000000000000000" pitchFamily="2" charset="2"/>
              <a:buNone/>
              <a:tabLst/>
              <a:defRPr sz="1100" b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ABE265BD-AAAE-DD62-E179-0D1D6E06D1C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84201" y="4789607"/>
            <a:ext cx="3463692" cy="430887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spcAft>
                <a:spcPts val="1200"/>
              </a:spcAft>
              <a:buClr>
                <a:schemeClr val="tx1"/>
              </a:buClr>
              <a:buFont typeface="Wingdings" panose="05000000000000000000" pitchFamily="2" charset="2"/>
              <a:buNone/>
              <a:defRPr sz="14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spcAft>
                <a:spcPts val="1200"/>
              </a:spcAft>
              <a:buFont typeface="Wingdings" panose="05000000000000000000" pitchFamily="2" charset="2"/>
              <a:buNone/>
              <a:defRPr sz="1600" b="0"/>
            </a:lvl2pPr>
            <a:lvl3pPr marL="450850" indent="0">
              <a:spcAft>
                <a:spcPts val="1200"/>
              </a:spcAft>
              <a:buFont typeface="Wingdings" panose="05000000000000000000" pitchFamily="2" charset="2"/>
              <a:buNone/>
              <a:tabLst/>
              <a:defRPr sz="1200" b="0"/>
            </a:lvl3pPr>
            <a:lvl4pPr marL="652462" indent="0">
              <a:spcAft>
                <a:spcPts val="1200"/>
              </a:spcAft>
              <a:buFont typeface="Wingdings" panose="05000000000000000000" pitchFamily="2" charset="2"/>
              <a:buNone/>
              <a:defRPr sz="1100" b="0"/>
            </a:lvl4pPr>
            <a:lvl5pPr marL="854075" indent="0">
              <a:spcAft>
                <a:spcPts val="1200"/>
              </a:spcAft>
              <a:buFont typeface="Wingdings" panose="05000000000000000000" pitchFamily="2" charset="2"/>
              <a:buNone/>
              <a:tabLst/>
              <a:defRPr sz="1100" b="0"/>
            </a:lvl5pPr>
          </a:lstStyle>
          <a:p>
            <a:pPr lvl="0"/>
            <a:r>
              <a:rPr lang="en-US"/>
              <a:t>Short description (3-4 lines). Support text paragraph, bullets, or additional details</a:t>
            </a:r>
          </a:p>
        </p:txBody>
      </p:sp>
      <p:sp>
        <p:nvSpPr>
          <p:cNvPr id="16" name="Picture Placeholder 9">
            <a:extLst>
              <a:ext uri="{FF2B5EF4-FFF2-40B4-BE49-F238E27FC236}">
                <a16:creationId xmlns:a16="http://schemas.microsoft.com/office/drawing/2014/main" id="{D38838FE-4E18-92D3-52BB-8DE76242FA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84200" y="1435100"/>
            <a:ext cx="3463692" cy="2573020"/>
          </a:xfrm>
          <a:solidFill>
            <a:srgbClr val="F0F0F0"/>
          </a:solidFill>
        </p:spPr>
        <p:txBody>
          <a:bodyPr/>
          <a:lstStyle/>
          <a:p>
            <a:endParaRPr lang="en-US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2D8DD031-0FB8-6124-9B6E-B5D6BFEF60F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63646" y="4363372"/>
            <a:ext cx="3463692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spcAft>
                <a:spcPts val="1200"/>
              </a:spcAft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255588" indent="0">
              <a:spcAft>
                <a:spcPts val="1200"/>
              </a:spcAft>
              <a:buFont typeface="Wingdings" panose="05000000000000000000" pitchFamily="2" charset="2"/>
              <a:buNone/>
              <a:defRPr sz="1600" b="0"/>
            </a:lvl2pPr>
            <a:lvl3pPr marL="450850" indent="0">
              <a:spcAft>
                <a:spcPts val="1200"/>
              </a:spcAft>
              <a:buFont typeface="Wingdings" panose="05000000000000000000" pitchFamily="2" charset="2"/>
              <a:buNone/>
              <a:tabLst/>
              <a:defRPr sz="1200" b="0"/>
            </a:lvl3pPr>
            <a:lvl4pPr marL="652462" indent="0">
              <a:spcAft>
                <a:spcPts val="1200"/>
              </a:spcAft>
              <a:buFont typeface="Wingdings" panose="05000000000000000000" pitchFamily="2" charset="2"/>
              <a:buNone/>
              <a:defRPr sz="1100" b="0"/>
            </a:lvl4pPr>
            <a:lvl5pPr marL="854075" indent="0">
              <a:spcAft>
                <a:spcPts val="1200"/>
              </a:spcAft>
              <a:buFont typeface="Wingdings" panose="05000000000000000000" pitchFamily="2" charset="2"/>
              <a:buNone/>
              <a:tabLst/>
              <a:defRPr sz="1100" b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F4D7EA6-B0BB-9BC8-0BF7-78CB520BB3F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63646" y="4789607"/>
            <a:ext cx="3463692" cy="430887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spcAft>
                <a:spcPts val="1200"/>
              </a:spcAft>
              <a:buClr>
                <a:schemeClr val="tx1"/>
              </a:buClr>
              <a:buFont typeface="Wingdings" panose="05000000000000000000" pitchFamily="2" charset="2"/>
              <a:buNone/>
              <a:defRPr sz="14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spcAft>
                <a:spcPts val="1200"/>
              </a:spcAft>
              <a:buFont typeface="Wingdings" panose="05000000000000000000" pitchFamily="2" charset="2"/>
              <a:buNone/>
              <a:defRPr sz="1600" b="0"/>
            </a:lvl2pPr>
            <a:lvl3pPr marL="450850" indent="0">
              <a:spcAft>
                <a:spcPts val="1200"/>
              </a:spcAft>
              <a:buFont typeface="Wingdings" panose="05000000000000000000" pitchFamily="2" charset="2"/>
              <a:buNone/>
              <a:tabLst/>
              <a:defRPr sz="1200" b="0"/>
            </a:lvl3pPr>
            <a:lvl4pPr marL="652462" indent="0">
              <a:spcAft>
                <a:spcPts val="1200"/>
              </a:spcAft>
              <a:buFont typeface="Wingdings" panose="05000000000000000000" pitchFamily="2" charset="2"/>
              <a:buNone/>
              <a:defRPr sz="1100" b="0"/>
            </a:lvl4pPr>
            <a:lvl5pPr marL="854075" indent="0">
              <a:spcAft>
                <a:spcPts val="1200"/>
              </a:spcAft>
              <a:buFont typeface="Wingdings" panose="05000000000000000000" pitchFamily="2" charset="2"/>
              <a:buNone/>
              <a:tabLst/>
              <a:defRPr sz="1100" b="0"/>
            </a:lvl5pPr>
          </a:lstStyle>
          <a:p>
            <a:pPr lvl="0"/>
            <a:r>
              <a:rPr lang="en-US"/>
              <a:t>Short description (3-4 lines). Support text paragraph, bullets, or additional details</a:t>
            </a:r>
          </a:p>
        </p:txBody>
      </p:sp>
      <p:sp>
        <p:nvSpPr>
          <p:cNvPr id="17" name="Picture Placeholder 9">
            <a:extLst>
              <a:ext uri="{FF2B5EF4-FFF2-40B4-BE49-F238E27FC236}">
                <a16:creationId xmlns:a16="http://schemas.microsoft.com/office/drawing/2014/main" id="{05DE1721-5654-0156-4EBE-BB87450642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363646" y="1435100"/>
            <a:ext cx="3463692" cy="2573020"/>
          </a:xfrm>
          <a:solidFill>
            <a:srgbClr val="F0F0F0"/>
          </a:solidFill>
        </p:spPr>
        <p:txBody>
          <a:bodyPr/>
          <a:lstStyle/>
          <a:p>
            <a:endParaRPr lang="en-US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8C7E7F82-B14C-BB5B-289F-1315667B80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43091" y="4363372"/>
            <a:ext cx="3463692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spcAft>
                <a:spcPts val="1200"/>
              </a:spcAft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255588" indent="0">
              <a:spcAft>
                <a:spcPts val="1200"/>
              </a:spcAft>
              <a:buFont typeface="Wingdings" panose="05000000000000000000" pitchFamily="2" charset="2"/>
              <a:buNone/>
              <a:defRPr sz="1600" b="0"/>
            </a:lvl2pPr>
            <a:lvl3pPr marL="450850" indent="0">
              <a:spcAft>
                <a:spcPts val="1200"/>
              </a:spcAft>
              <a:buFont typeface="Wingdings" panose="05000000000000000000" pitchFamily="2" charset="2"/>
              <a:buNone/>
              <a:tabLst/>
              <a:defRPr sz="1200" b="0"/>
            </a:lvl3pPr>
            <a:lvl4pPr marL="652462" indent="0">
              <a:spcAft>
                <a:spcPts val="1200"/>
              </a:spcAft>
              <a:buFont typeface="Wingdings" panose="05000000000000000000" pitchFamily="2" charset="2"/>
              <a:buNone/>
              <a:defRPr sz="1100" b="0"/>
            </a:lvl4pPr>
            <a:lvl5pPr marL="854075" indent="0">
              <a:spcAft>
                <a:spcPts val="1200"/>
              </a:spcAft>
              <a:buFont typeface="Wingdings" panose="05000000000000000000" pitchFamily="2" charset="2"/>
              <a:buNone/>
              <a:tabLst/>
              <a:defRPr sz="1100" b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F9C6DD1F-CF12-04C3-A377-D73348B3155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143091" y="4789607"/>
            <a:ext cx="3463692" cy="430887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spcAft>
                <a:spcPts val="1200"/>
              </a:spcAft>
              <a:buClr>
                <a:schemeClr val="tx1"/>
              </a:buClr>
              <a:buFont typeface="Wingdings" panose="05000000000000000000" pitchFamily="2" charset="2"/>
              <a:buNone/>
              <a:defRPr sz="14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spcAft>
                <a:spcPts val="1200"/>
              </a:spcAft>
              <a:buFont typeface="Wingdings" panose="05000000000000000000" pitchFamily="2" charset="2"/>
              <a:buNone/>
              <a:defRPr sz="1600" b="0"/>
            </a:lvl2pPr>
            <a:lvl3pPr marL="450850" indent="0">
              <a:spcAft>
                <a:spcPts val="1200"/>
              </a:spcAft>
              <a:buFont typeface="Wingdings" panose="05000000000000000000" pitchFamily="2" charset="2"/>
              <a:buNone/>
              <a:tabLst/>
              <a:defRPr sz="1200" b="0"/>
            </a:lvl3pPr>
            <a:lvl4pPr marL="652462" indent="0">
              <a:spcAft>
                <a:spcPts val="1200"/>
              </a:spcAft>
              <a:buFont typeface="Wingdings" panose="05000000000000000000" pitchFamily="2" charset="2"/>
              <a:buNone/>
              <a:defRPr sz="1100" b="0"/>
            </a:lvl4pPr>
            <a:lvl5pPr marL="854075" indent="0">
              <a:spcAft>
                <a:spcPts val="1200"/>
              </a:spcAft>
              <a:buFont typeface="Wingdings" panose="05000000000000000000" pitchFamily="2" charset="2"/>
              <a:buNone/>
              <a:tabLst/>
              <a:defRPr sz="1100" b="0"/>
            </a:lvl5pPr>
          </a:lstStyle>
          <a:p>
            <a:pPr lvl="0"/>
            <a:r>
              <a:rPr lang="en-US"/>
              <a:t>Short description (3-4 lines). Support text paragraph, bullets, or additional details</a:t>
            </a:r>
          </a:p>
        </p:txBody>
      </p:sp>
      <p:sp>
        <p:nvSpPr>
          <p:cNvPr id="18" name="Picture Placeholder 9">
            <a:extLst>
              <a:ext uri="{FF2B5EF4-FFF2-40B4-BE49-F238E27FC236}">
                <a16:creationId xmlns:a16="http://schemas.microsoft.com/office/drawing/2014/main" id="{86574CBA-763A-8EA6-DCE5-AFC0DCD812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143091" y="1435100"/>
            <a:ext cx="3463692" cy="2573020"/>
          </a:xfrm>
          <a:solidFill>
            <a:srgbClr val="F0F0F0"/>
          </a:solid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54781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Images with Caption Dark AI4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6E8E8D1F-376F-CCAE-FBC2-415BF5649AB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4202" y="4165252"/>
            <a:ext cx="2497031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spcAft>
                <a:spcPts val="1200"/>
              </a:spcAft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255588" indent="0">
              <a:spcAft>
                <a:spcPts val="1200"/>
              </a:spcAft>
              <a:buFont typeface="Wingdings" panose="05000000000000000000" pitchFamily="2" charset="2"/>
              <a:buNone/>
              <a:defRPr sz="1600" b="0"/>
            </a:lvl2pPr>
            <a:lvl3pPr marL="450850" indent="0">
              <a:spcAft>
                <a:spcPts val="1200"/>
              </a:spcAft>
              <a:buFont typeface="Wingdings" panose="05000000000000000000" pitchFamily="2" charset="2"/>
              <a:buNone/>
              <a:tabLst/>
              <a:defRPr sz="1200" b="0"/>
            </a:lvl3pPr>
            <a:lvl4pPr marL="652462" indent="0">
              <a:spcAft>
                <a:spcPts val="1200"/>
              </a:spcAft>
              <a:buFont typeface="Wingdings" panose="05000000000000000000" pitchFamily="2" charset="2"/>
              <a:buNone/>
              <a:defRPr sz="1100" b="0"/>
            </a:lvl4pPr>
            <a:lvl5pPr marL="854075" indent="0">
              <a:spcAft>
                <a:spcPts val="1200"/>
              </a:spcAft>
              <a:buFont typeface="Wingdings" panose="05000000000000000000" pitchFamily="2" charset="2"/>
              <a:buNone/>
              <a:tabLst/>
              <a:defRPr sz="1100" b="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953A7D47-4CA5-42CC-C1CF-20F41EE2DC7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84202" y="4591487"/>
            <a:ext cx="2497031" cy="646331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spcAft>
                <a:spcPts val="1200"/>
              </a:spcAft>
              <a:buClr>
                <a:schemeClr val="tx1"/>
              </a:buClr>
              <a:buFont typeface="Wingdings" panose="05000000000000000000" pitchFamily="2" charset="2"/>
              <a:buNone/>
              <a:defRPr sz="14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spcAft>
                <a:spcPts val="1200"/>
              </a:spcAft>
              <a:buFont typeface="Wingdings" panose="05000000000000000000" pitchFamily="2" charset="2"/>
              <a:buNone/>
              <a:defRPr sz="1600" b="0"/>
            </a:lvl2pPr>
            <a:lvl3pPr marL="450850" indent="0">
              <a:spcAft>
                <a:spcPts val="1200"/>
              </a:spcAft>
              <a:buFont typeface="Wingdings" panose="05000000000000000000" pitchFamily="2" charset="2"/>
              <a:buNone/>
              <a:tabLst/>
              <a:defRPr sz="1200" b="0"/>
            </a:lvl3pPr>
            <a:lvl4pPr marL="652462" indent="0">
              <a:spcAft>
                <a:spcPts val="1200"/>
              </a:spcAft>
              <a:buFont typeface="Wingdings" panose="05000000000000000000" pitchFamily="2" charset="2"/>
              <a:buNone/>
              <a:defRPr sz="1100" b="0"/>
            </a:lvl4pPr>
            <a:lvl5pPr marL="854075" indent="0">
              <a:spcAft>
                <a:spcPts val="1200"/>
              </a:spcAft>
              <a:buFont typeface="Wingdings" panose="05000000000000000000" pitchFamily="2" charset="2"/>
              <a:buNone/>
              <a:tabLst/>
              <a:defRPr sz="1100" b="0"/>
            </a:lvl5pPr>
          </a:lstStyle>
          <a:p>
            <a:pPr lvl="0"/>
            <a:r>
              <a:rPr lang="en-US"/>
              <a:t>Short description (3-4 lines). Support text paragraph, bullets, or additional details</a:t>
            </a:r>
          </a:p>
        </p:txBody>
      </p:sp>
      <p:sp>
        <p:nvSpPr>
          <p:cNvPr id="13" name="Picture Placeholder 9">
            <a:extLst>
              <a:ext uri="{FF2B5EF4-FFF2-40B4-BE49-F238E27FC236}">
                <a16:creationId xmlns:a16="http://schemas.microsoft.com/office/drawing/2014/main" id="{87681DB4-18C7-E8D9-1B94-C97FDFF034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84201" y="2001520"/>
            <a:ext cx="2497031" cy="1813560"/>
          </a:xfrm>
          <a:solidFill>
            <a:srgbClr val="F0F0F0"/>
          </a:solidFill>
        </p:spPr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72A419-C29A-9BAA-8219-A953833C101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411324" y="4165252"/>
            <a:ext cx="2497031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spcAft>
                <a:spcPts val="1200"/>
              </a:spcAft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255588" indent="0">
              <a:spcAft>
                <a:spcPts val="1200"/>
              </a:spcAft>
              <a:buFont typeface="Wingdings" panose="05000000000000000000" pitchFamily="2" charset="2"/>
              <a:buNone/>
              <a:defRPr sz="1600" b="0"/>
            </a:lvl2pPr>
            <a:lvl3pPr marL="450850" indent="0">
              <a:spcAft>
                <a:spcPts val="1200"/>
              </a:spcAft>
              <a:buFont typeface="Wingdings" panose="05000000000000000000" pitchFamily="2" charset="2"/>
              <a:buNone/>
              <a:tabLst/>
              <a:defRPr sz="1200" b="0"/>
            </a:lvl3pPr>
            <a:lvl4pPr marL="652462" indent="0">
              <a:spcAft>
                <a:spcPts val="1200"/>
              </a:spcAft>
              <a:buFont typeface="Wingdings" panose="05000000000000000000" pitchFamily="2" charset="2"/>
              <a:buNone/>
              <a:defRPr sz="1100" b="0"/>
            </a:lvl4pPr>
            <a:lvl5pPr marL="854075" indent="0">
              <a:spcAft>
                <a:spcPts val="1200"/>
              </a:spcAft>
              <a:buFont typeface="Wingdings" panose="05000000000000000000" pitchFamily="2" charset="2"/>
              <a:buNone/>
              <a:tabLst/>
              <a:defRPr sz="1100" b="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A307759-F3D3-32EE-CC10-738FA0C68F5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411324" y="4591487"/>
            <a:ext cx="2497031" cy="646331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spcAft>
                <a:spcPts val="1200"/>
              </a:spcAft>
              <a:buClr>
                <a:schemeClr val="tx1"/>
              </a:buClr>
              <a:buFont typeface="Wingdings" panose="05000000000000000000" pitchFamily="2" charset="2"/>
              <a:buNone/>
              <a:defRPr sz="14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spcAft>
                <a:spcPts val="1200"/>
              </a:spcAft>
              <a:buFont typeface="Wingdings" panose="05000000000000000000" pitchFamily="2" charset="2"/>
              <a:buNone/>
              <a:defRPr sz="1600" b="0"/>
            </a:lvl2pPr>
            <a:lvl3pPr marL="450850" indent="0">
              <a:spcAft>
                <a:spcPts val="1200"/>
              </a:spcAft>
              <a:buFont typeface="Wingdings" panose="05000000000000000000" pitchFamily="2" charset="2"/>
              <a:buNone/>
              <a:tabLst/>
              <a:defRPr sz="1200" b="0"/>
            </a:lvl3pPr>
            <a:lvl4pPr marL="652462" indent="0">
              <a:spcAft>
                <a:spcPts val="1200"/>
              </a:spcAft>
              <a:buFont typeface="Wingdings" panose="05000000000000000000" pitchFamily="2" charset="2"/>
              <a:buNone/>
              <a:defRPr sz="1100" b="0"/>
            </a:lvl4pPr>
            <a:lvl5pPr marL="854075" indent="0">
              <a:spcAft>
                <a:spcPts val="1200"/>
              </a:spcAft>
              <a:buFont typeface="Wingdings" panose="05000000000000000000" pitchFamily="2" charset="2"/>
              <a:buNone/>
              <a:tabLst/>
              <a:defRPr sz="1100" b="0"/>
            </a:lvl5pPr>
          </a:lstStyle>
          <a:p>
            <a:pPr lvl="0"/>
            <a:r>
              <a:rPr lang="en-US"/>
              <a:t>Short description (3-4 lines). Support text paragraph, bullets, or additional details</a:t>
            </a:r>
          </a:p>
        </p:txBody>
      </p:sp>
      <p:sp>
        <p:nvSpPr>
          <p:cNvPr id="14" name="Picture Placeholder 9">
            <a:extLst>
              <a:ext uri="{FF2B5EF4-FFF2-40B4-BE49-F238E27FC236}">
                <a16:creationId xmlns:a16="http://schemas.microsoft.com/office/drawing/2014/main" id="{54288B92-E836-2BD8-25C1-A5C05C4450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411324" y="2001520"/>
            <a:ext cx="2497031" cy="1813560"/>
          </a:xfrm>
          <a:solidFill>
            <a:srgbClr val="F0F0F0"/>
          </a:solidFill>
        </p:spPr>
        <p:txBody>
          <a:bodyPr/>
          <a:lstStyle/>
          <a:p>
            <a:endParaRPr lang="en-US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A01274F6-AD8E-02DD-466C-F6A2B1A22FE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8446" y="4165252"/>
            <a:ext cx="2497031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spcAft>
                <a:spcPts val="1200"/>
              </a:spcAft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255588" indent="0">
              <a:spcAft>
                <a:spcPts val="1200"/>
              </a:spcAft>
              <a:buFont typeface="Wingdings" panose="05000000000000000000" pitchFamily="2" charset="2"/>
              <a:buNone/>
              <a:defRPr sz="1600" b="0"/>
            </a:lvl2pPr>
            <a:lvl3pPr marL="450850" indent="0">
              <a:spcAft>
                <a:spcPts val="1200"/>
              </a:spcAft>
              <a:buFont typeface="Wingdings" panose="05000000000000000000" pitchFamily="2" charset="2"/>
              <a:buNone/>
              <a:tabLst/>
              <a:defRPr sz="1200" b="0"/>
            </a:lvl3pPr>
            <a:lvl4pPr marL="652462" indent="0">
              <a:spcAft>
                <a:spcPts val="1200"/>
              </a:spcAft>
              <a:buFont typeface="Wingdings" panose="05000000000000000000" pitchFamily="2" charset="2"/>
              <a:buNone/>
              <a:defRPr sz="1100" b="0"/>
            </a:lvl4pPr>
            <a:lvl5pPr marL="854075" indent="0">
              <a:spcAft>
                <a:spcPts val="1200"/>
              </a:spcAft>
              <a:buFont typeface="Wingdings" panose="05000000000000000000" pitchFamily="2" charset="2"/>
              <a:buNone/>
              <a:tabLst/>
              <a:defRPr sz="1100" b="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A68DB1D0-F99E-65D7-76A0-E9282C91744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38446" y="4591487"/>
            <a:ext cx="2497031" cy="646331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spcAft>
                <a:spcPts val="1200"/>
              </a:spcAft>
              <a:buClr>
                <a:schemeClr val="tx1"/>
              </a:buClr>
              <a:buFont typeface="Wingdings" panose="05000000000000000000" pitchFamily="2" charset="2"/>
              <a:buNone/>
              <a:defRPr sz="14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spcAft>
                <a:spcPts val="1200"/>
              </a:spcAft>
              <a:buFont typeface="Wingdings" panose="05000000000000000000" pitchFamily="2" charset="2"/>
              <a:buNone/>
              <a:defRPr sz="1600" b="0"/>
            </a:lvl2pPr>
            <a:lvl3pPr marL="450850" indent="0">
              <a:spcAft>
                <a:spcPts val="1200"/>
              </a:spcAft>
              <a:buFont typeface="Wingdings" panose="05000000000000000000" pitchFamily="2" charset="2"/>
              <a:buNone/>
              <a:tabLst/>
              <a:defRPr sz="1200" b="0"/>
            </a:lvl3pPr>
            <a:lvl4pPr marL="652462" indent="0">
              <a:spcAft>
                <a:spcPts val="1200"/>
              </a:spcAft>
              <a:buFont typeface="Wingdings" panose="05000000000000000000" pitchFamily="2" charset="2"/>
              <a:buNone/>
              <a:defRPr sz="1100" b="0"/>
            </a:lvl4pPr>
            <a:lvl5pPr marL="854075" indent="0">
              <a:spcAft>
                <a:spcPts val="1200"/>
              </a:spcAft>
              <a:buFont typeface="Wingdings" panose="05000000000000000000" pitchFamily="2" charset="2"/>
              <a:buNone/>
              <a:tabLst/>
              <a:defRPr sz="1100" b="0"/>
            </a:lvl5pPr>
          </a:lstStyle>
          <a:p>
            <a:pPr lvl="0"/>
            <a:r>
              <a:rPr lang="en-US"/>
              <a:t>Short description (3-4 lines). Support text paragraph, bullets, or additional details</a:t>
            </a:r>
          </a:p>
        </p:txBody>
      </p:sp>
      <p:sp>
        <p:nvSpPr>
          <p:cNvPr id="15" name="Picture Placeholder 9">
            <a:extLst>
              <a:ext uri="{FF2B5EF4-FFF2-40B4-BE49-F238E27FC236}">
                <a16:creationId xmlns:a16="http://schemas.microsoft.com/office/drawing/2014/main" id="{772476E0-F667-D019-E400-6A186AA042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38446" y="2001520"/>
            <a:ext cx="2497031" cy="1813560"/>
          </a:xfrm>
          <a:solidFill>
            <a:srgbClr val="F0F0F0"/>
          </a:solidFill>
        </p:spPr>
        <p:txBody>
          <a:bodyPr/>
          <a:lstStyle/>
          <a:p>
            <a:endParaRPr lang="en-US"/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AFA2352E-9853-A4F3-D4B4-DB0DF9E275B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065569" y="4165252"/>
            <a:ext cx="2497031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spcAft>
                <a:spcPts val="1200"/>
              </a:spcAft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255588" indent="0">
              <a:spcAft>
                <a:spcPts val="1200"/>
              </a:spcAft>
              <a:buFont typeface="Wingdings" panose="05000000000000000000" pitchFamily="2" charset="2"/>
              <a:buNone/>
              <a:defRPr sz="1600" b="0"/>
            </a:lvl2pPr>
            <a:lvl3pPr marL="450850" indent="0">
              <a:spcAft>
                <a:spcPts val="1200"/>
              </a:spcAft>
              <a:buFont typeface="Wingdings" panose="05000000000000000000" pitchFamily="2" charset="2"/>
              <a:buNone/>
              <a:tabLst/>
              <a:defRPr sz="1200" b="0"/>
            </a:lvl3pPr>
            <a:lvl4pPr marL="652462" indent="0">
              <a:spcAft>
                <a:spcPts val="1200"/>
              </a:spcAft>
              <a:buFont typeface="Wingdings" panose="05000000000000000000" pitchFamily="2" charset="2"/>
              <a:buNone/>
              <a:defRPr sz="1100" b="0"/>
            </a:lvl4pPr>
            <a:lvl5pPr marL="854075" indent="0">
              <a:spcAft>
                <a:spcPts val="1200"/>
              </a:spcAft>
              <a:buFont typeface="Wingdings" panose="05000000000000000000" pitchFamily="2" charset="2"/>
              <a:buNone/>
              <a:tabLst/>
              <a:defRPr sz="1100" b="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2A43033D-365A-8052-A70D-FF2ED3013E5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065569" y="4591487"/>
            <a:ext cx="2497031" cy="646331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spcAft>
                <a:spcPts val="1200"/>
              </a:spcAft>
              <a:buClr>
                <a:schemeClr val="tx1"/>
              </a:buClr>
              <a:buFont typeface="Wingdings" panose="05000000000000000000" pitchFamily="2" charset="2"/>
              <a:buNone/>
              <a:defRPr sz="14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spcAft>
                <a:spcPts val="1200"/>
              </a:spcAft>
              <a:buFont typeface="Wingdings" panose="05000000000000000000" pitchFamily="2" charset="2"/>
              <a:buNone/>
              <a:defRPr sz="1600" b="0"/>
            </a:lvl2pPr>
            <a:lvl3pPr marL="450850" indent="0">
              <a:spcAft>
                <a:spcPts val="1200"/>
              </a:spcAft>
              <a:buFont typeface="Wingdings" panose="05000000000000000000" pitchFamily="2" charset="2"/>
              <a:buNone/>
              <a:tabLst/>
              <a:defRPr sz="1200" b="0"/>
            </a:lvl3pPr>
            <a:lvl4pPr marL="652462" indent="0">
              <a:spcAft>
                <a:spcPts val="1200"/>
              </a:spcAft>
              <a:buFont typeface="Wingdings" panose="05000000000000000000" pitchFamily="2" charset="2"/>
              <a:buNone/>
              <a:defRPr sz="1100" b="0"/>
            </a:lvl4pPr>
            <a:lvl5pPr marL="854075" indent="0">
              <a:spcAft>
                <a:spcPts val="1200"/>
              </a:spcAft>
              <a:buFont typeface="Wingdings" panose="05000000000000000000" pitchFamily="2" charset="2"/>
              <a:buNone/>
              <a:tabLst/>
              <a:defRPr sz="1100" b="0"/>
            </a:lvl5pPr>
          </a:lstStyle>
          <a:p>
            <a:pPr lvl="0"/>
            <a:r>
              <a:rPr lang="en-US"/>
              <a:t>Short description (3-4 lines). Support text paragraph, bullets, or additional details</a:t>
            </a:r>
          </a:p>
        </p:txBody>
      </p:sp>
      <p:sp>
        <p:nvSpPr>
          <p:cNvPr id="26" name="Picture Placeholder 9">
            <a:extLst>
              <a:ext uri="{FF2B5EF4-FFF2-40B4-BE49-F238E27FC236}">
                <a16:creationId xmlns:a16="http://schemas.microsoft.com/office/drawing/2014/main" id="{A2B11F5A-25A9-EDD8-80C7-C28B71DB86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9065568" y="2001520"/>
            <a:ext cx="2497031" cy="1813560"/>
          </a:xfrm>
          <a:solidFill>
            <a:srgbClr val="F0F0F0"/>
          </a:solidFill>
        </p:spPr>
        <p:txBody>
          <a:bodyPr/>
          <a:lstStyle/>
          <a:p>
            <a:endParaRPr lang="en-US"/>
          </a:p>
        </p:txBody>
      </p:sp>
      <p:sp>
        <p:nvSpPr>
          <p:cNvPr id="7" name="object 33">
            <a:extLst>
              <a:ext uri="{FF2B5EF4-FFF2-40B4-BE49-F238E27FC236}">
                <a16:creationId xmlns:a16="http://schemas.microsoft.com/office/drawing/2014/main" id="{7A67A6EE-DF30-2557-AF1D-9D4B400AB5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 userDrawn="1"/>
        </p:nvSpPr>
        <p:spPr>
          <a:xfrm>
            <a:off x="1015999" y="6445250"/>
            <a:ext cx="2755901" cy="142347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800" b="0" i="0" kern="1200">
                <a:solidFill>
                  <a:srgbClr val="3C3C41"/>
                </a:solidFill>
                <a:latin typeface="Segoe Pro"/>
                <a:ea typeface="+mn-ea"/>
                <a:cs typeface="Segoe Pro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150"/>
              </a:spcBef>
            </a:pPr>
            <a:r>
              <a:rPr lang="en-US" kern="1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Microsoft AI for Good Lab</a:t>
            </a:r>
          </a:p>
        </p:txBody>
      </p:sp>
      <p:sp>
        <p:nvSpPr>
          <p:cNvPr id="8" name="object 33">
            <a:extLst>
              <a:ext uri="{FF2B5EF4-FFF2-40B4-BE49-F238E27FC236}">
                <a16:creationId xmlns:a16="http://schemas.microsoft.com/office/drawing/2014/main" id="{241B33D6-D219-0635-2D88-C09A8D3CC7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 userDrawn="1"/>
        </p:nvSpPr>
        <p:spPr>
          <a:xfrm>
            <a:off x="5155510" y="6445250"/>
            <a:ext cx="2755901" cy="142347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800" b="0" i="0" kern="1200">
                <a:solidFill>
                  <a:srgbClr val="3C3C41"/>
                </a:solidFill>
                <a:latin typeface="Segoe Pro"/>
                <a:ea typeface="+mn-ea"/>
                <a:cs typeface="Segoe Pro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150"/>
              </a:spcBef>
            </a:pPr>
            <a:r>
              <a:rPr lang="en-US" kern="1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Microsoft </a:t>
            </a:r>
            <a:r>
              <a:rPr lang="en-US" sz="800" b="0" i="0" u="none" strike="noStrike" kern="1200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confidential</a:t>
            </a:r>
            <a:endParaRPr lang="en-US" kern="10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A12B7BC-E155-423C-D307-A030909D3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462565" y="6473372"/>
            <a:ext cx="330200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fld id="{1D1C8AB6-B7CE-4964-AC76-0A912756BEF4}" type="slidenum">
              <a:rPr lang="en-US" sz="800" smtClean="0">
                <a:solidFill>
                  <a:schemeClr val="tx1"/>
                </a:solidFill>
              </a:rPr>
              <a:pPr algn="ctr"/>
              <a:t>‹#›</a:t>
            </a:fld>
            <a:endParaRPr lang="en-US" sz="80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849821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bble Slide Dark AI4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1A">
            <a:extLst>
              <a:ext uri="{FF2B5EF4-FFF2-40B4-BE49-F238E27FC236}">
                <a16:creationId xmlns:a16="http://schemas.microsoft.com/office/drawing/2014/main" id="{89B0EF44-22AB-72F6-D5FF-8EF5156044E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84200" y="4527175"/>
            <a:ext cx="1885950" cy="246221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600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1" name="Text Placeholder 1B">
            <a:extLst>
              <a:ext uri="{FF2B5EF4-FFF2-40B4-BE49-F238E27FC236}">
                <a16:creationId xmlns:a16="http://schemas.microsoft.com/office/drawing/2014/main" id="{D4FA362A-C7F5-8DDD-A2ED-556D5FF4EB4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84200" y="4802686"/>
            <a:ext cx="1885950" cy="1846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16" name="Text Placeholder 2A sub">
            <a:extLst>
              <a:ext uri="{FF2B5EF4-FFF2-40B4-BE49-F238E27FC236}">
                <a16:creationId xmlns:a16="http://schemas.microsoft.com/office/drawing/2014/main" id="{F125DB52-D56A-645C-6BBC-FE818408D6CD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597395" y="5194809"/>
            <a:ext cx="1858900" cy="46166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Short description (3-4 lines). Support text paragraph, bullets, or additional details</a:t>
            </a:r>
          </a:p>
        </p:txBody>
      </p:sp>
      <p:sp>
        <p:nvSpPr>
          <p:cNvPr id="5" name="Picture Placeholder 1">
            <a:extLst>
              <a:ext uri="{FF2B5EF4-FFF2-40B4-BE49-F238E27FC236}">
                <a16:creationId xmlns:a16="http://schemas.microsoft.com/office/drawing/2014/main" id="{080DEA68-D313-4764-A11E-AF233EEF0C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597395" y="2282265"/>
            <a:ext cx="1858900" cy="1858900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8" name="Text Placeholder 2A">
            <a:extLst>
              <a:ext uri="{FF2B5EF4-FFF2-40B4-BE49-F238E27FC236}">
                <a16:creationId xmlns:a16="http://schemas.microsoft.com/office/drawing/2014/main" id="{91819CAF-FE7A-2B2E-AC5A-AE689E507CC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2895600" y="4527175"/>
            <a:ext cx="1885950" cy="246221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600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9" name="Text Placeholder 2B">
            <a:extLst>
              <a:ext uri="{FF2B5EF4-FFF2-40B4-BE49-F238E27FC236}">
                <a16:creationId xmlns:a16="http://schemas.microsoft.com/office/drawing/2014/main" id="{2913B053-2FFE-9C27-7470-F35B06CC284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895600" y="4802686"/>
            <a:ext cx="1885950" cy="1846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20" name="Text Placeholder 2A sub">
            <a:extLst>
              <a:ext uri="{FF2B5EF4-FFF2-40B4-BE49-F238E27FC236}">
                <a16:creationId xmlns:a16="http://schemas.microsoft.com/office/drawing/2014/main" id="{3D7B85D1-5C96-70A1-BC0B-B7606E59CE09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2900758" y="5194809"/>
            <a:ext cx="1858900" cy="46166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Short description (3-4 lines). Support text paragraph, bullets, or additional details</a:t>
            </a:r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6C8E0EC9-400D-DEC2-25FE-0BA041085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32" hasCustomPrompt="1"/>
          </p:nvPr>
        </p:nvSpPr>
        <p:spPr bwMode="ltGray">
          <a:xfrm>
            <a:off x="2885660" y="2282264"/>
            <a:ext cx="1858900" cy="1858900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28" name="Text Placeholder 3A">
            <a:extLst>
              <a:ext uri="{FF2B5EF4-FFF2-40B4-BE49-F238E27FC236}">
                <a16:creationId xmlns:a16="http://schemas.microsoft.com/office/drawing/2014/main" id="{B6EF6114-08E5-BBB6-8838-A771928229A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181600" y="4527175"/>
            <a:ext cx="1885950" cy="246221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600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9" name="Text Placeholder 3B">
            <a:extLst>
              <a:ext uri="{FF2B5EF4-FFF2-40B4-BE49-F238E27FC236}">
                <a16:creationId xmlns:a16="http://schemas.microsoft.com/office/drawing/2014/main" id="{5DDBEEAD-518E-6862-F9C9-A7459380F7F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181600" y="4802686"/>
            <a:ext cx="1885950" cy="1846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30" name="Text Placeholder 2A sub">
            <a:extLst>
              <a:ext uri="{FF2B5EF4-FFF2-40B4-BE49-F238E27FC236}">
                <a16:creationId xmlns:a16="http://schemas.microsoft.com/office/drawing/2014/main" id="{E2D965F8-685F-FE41-3C74-DF22DE3F45C1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5180970" y="5194809"/>
            <a:ext cx="1858900" cy="46166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Short description (3-4 lines). Support text paragraph, bullets, or additional details</a:t>
            </a:r>
          </a:p>
        </p:txBody>
      </p: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27C99AB5-0165-708E-0B84-CE5F7BD1FD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33" hasCustomPrompt="1"/>
          </p:nvPr>
        </p:nvSpPr>
        <p:spPr bwMode="ltGray">
          <a:xfrm>
            <a:off x="5206586" y="2282264"/>
            <a:ext cx="1858900" cy="1858900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32" name="Text Placeholder 4A">
            <a:extLst>
              <a:ext uri="{FF2B5EF4-FFF2-40B4-BE49-F238E27FC236}">
                <a16:creationId xmlns:a16="http://schemas.microsoft.com/office/drawing/2014/main" id="{ED6D7B3C-12D3-7869-CBD7-D60AB0020119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453312" y="4527175"/>
            <a:ext cx="1885950" cy="246221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600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3" name="Text Placeholder 4B">
            <a:extLst>
              <a:ext uri="{FF2B5EF4-FFF2-40B4-BE49-F238E27FC236}">
                <a16:creationId xmlns:a16="http://schemas.microsoft.com/office/drawing/2014/main" id="{AC146EE8-72AC-436A-5E25-01FBADB928B8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53312" y="4802686"/>
            <a:ext cx="1885950" cy="1846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34" name="Text Placeholder 2A sub">
            <a:extLst>
              <a:ext uri="{FF2B5EF4-FFF2-40B4-BE49-F238E27FC236}">
                <a16:creationId xmlns:a16="http://schemas.microsoft.com/office/drawing/2014/main" id="{9D73F02A-DC93-015D-C302-AA2E647C651D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7426459" y="5194809"/>
            <a:ext cx="1858900" cy="46166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Short description (3-4 lines). Support text paragraph, bullets, or additional details</a:t>
            </a:r>
          </a:p>
        </p:txBody>
      </p:sp>
      <p:sp>
        <p:nvSpPr>
          <p:cNvPr id="31" name="Picture Placeholder 4">
            <a:extLst>
              <a:ext uri="{FF2B5EF4-FFF2-40B4-BE49-F238E27FC236}">
                <a16:creationId xmlns:a16="http://schemas.microsoft.com/office/drawing/2014/main" id="{5FC5FC99-7E91-6A4D-9BCD-A66E65F671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34" hasCustomPrompt="1"/>
          </p:nvPr>
        </p:nvSpPr>
        <p:spPr bwMode="ltGray">
          <a:xfrm>
            <a:off x="7444409" y="2282264"/>
            <a:ext cx="1858900" cy="1858900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36" name="Text Placeholder 5A">
            <a:extLst>
              <a:ext uri="{FF2B5EF4-FFF2-40B4-BE49-F238E27FC236}">
                <a16:creationId xmlns:a16="http://schemas.microsoft.com/office/drawing/2014/main" id="{306FE0AD-74E3-96EC-0B45-63C5B2A6B726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9725024" y="4527175"/>
            <a:ext cx="1885950" cy="246221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600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7" name="Text Placeholder 5B">
            <a:extLst>
              <a:ext uri="{FF2B5EF4-FFF2-40B4-BE49-F238E27FC236}">
                <a16:creationId xmlns:a16="http://schemas.microsoft.com/office/drawing/2014/main" id="{F42C2DC0-41F6-7BDA-75B2-AE47A13C7AD2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725024" y="4802686"/>
            <a:ext cx="1885950" cy="1846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38" name="Text Placeholder 2A sub">
            <a:extLst>
              <a:ext uri="{FF2B5EF4-FFF2-40B4-BE49-F238E27FC236}">
                <a16:creationId xmlns:a16="http://schemas.microsoft.com/office/drawing/2014/main" id="{608B7804-F367-7860-8CCD-579D9E54FFBC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9729821" y="5194809"/>
            <a:ext cx="1858900" cy="46166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Short description (3-4 lines). Support text paragraph, bullets, or additional details</a:t>
            </a:r>
          </a:p>
        </p:txBody>
      </p:sp>
      <p:sp>
        <p:nvSpPr>
          <p:cNvPr id="35" name="Picture Placeholder 5">
            <a:extLst>
              <a:ext uri="{FF2B5EF4-FFF2-40B4-BE49-F238E27FC236}">
                <a16:creationId xmlns:a16="http://schemas.microsoft.com/office/drawing/2014/main" id="{AA313426-C82C-1A19-F9E3-F15ED9B303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35" hasCustomPrompt="1"/>
          </p:nvPr>
        </p:nvSpPr>
        <p:spPr bwMode="ltGray">
          <a:xfrm>
            <a:off x="9732820" y="2282265"/>
            <a:ext cx="1858900" cy="1858900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7" name="object 33">
            <a:extLst>
              <a:ext uri="{FF2B5EF4-FFF2-40B4-BE49-F238E27FC236}">
                <a16:creationId xmlns:a16="http://schemas.microsoft.com/office/drawing/2014/main" id="{7A67A6EE-DF30-2557-AF1D-9D4B400AB5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 userDrawn="1"/>
        </p:nvSpPr>
        <p:spPr>
          <a:xfrm>
            <a:off x="1015999" y="6445250"/>
            <a:ext cx="2755901" cy="142347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800" b="0" i="0" kern="1200">
                <a:solidFill>
                  <a:srgbClr val="3C3C41"/>
                </a:solidFill>
                <a:latin typeface="Segoe Pro"/>
                <a:ea typeface="+mn-ea"/>
                <a:cs typeface="Segoe Pro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150"/>
              </a:spcBef>
            </a:pPr>
            <a:r>
              <a:rPr lang="en-US" kern="1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Microsoft AI for Good Lab</a:t>
            </a:r>
          </a:p>
        </p:txBody>
      </p:sp>
      <p:sp>
        <p:nvSpPr>
          <p:cNvPr id="8" name="object 33">
            <a:extLst>
              <a:ext uri="{FF2B5EF4-FFF2-40B4-BE49-F238E27FC236}">
                <a16:creationId xmlns:a16="http://schemas.microsoft.com/office/drawing/2014/main" id="{241B33D6-D219-0635-2D88-C09A8D3CC7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 userDrawn="1"/>
        </p:nvSpPr>
        <p:spPr>
          <a:xfrm>
            <a:off x="5155510" y="6445250"/>
            <a:ext cx="2755901" cy="142347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800" b="0" i="0" kern="1200">
                <a:solidFill>
                  <a:srgbClr val="3C3C41"/>
                </a:solidFill>
                <a:latin typeface="Segoe Pro"/>
                <a:ea typeface="+mn-ea"/>
                <a:cs typeface="Segoe Pro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150"/>
              </a:spcBef>
            </a:pPr>
            <a:r>
              <a:rPr lang="en-US" kern="1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Microsoft </a:t>
            </a:r>
            <a:r>
              <a:rPr lang="en-US" sz="800" b="0" i="0" u="none" strike="noStrike" kern="1200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confidential</a:t>
            </a:r>
            <a:endParaRPr lang="en-US" kern="10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A12B7BC-E155-423C-D307-A030909D3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462565" y="6473372"/>
            <a:ext cx="330200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fld id="{1D1C8AB6-B7CE-4964-AC76-0A912756BEF4}" type="slidenum">
              <a:rPr lang="en-US" sz="800" smtClean="0">
                <a:solidFill>
                  <a:schemeClr val="tx1"/>
                </a:solidFill>
              </a:rPr>
              <a:pPr algn="ctr"/>
              <a:t>‹#›</a:t>
            </a:fld>
            <a:endParaRPr lang="en-US" sz="80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106934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- Data 1">
    <p:bg>
      <p:bgPr>
        <a:solidFill>
          <a:srgbClr val="091F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resentation title"/>
          <p:cNvSpPr>
            <a:spLocks noGrp="1"/>
          </p:cNvSpPr>
          <p:nvPr>
            <p:ph type="title" hasCustomPrompt="1"/>
          </p:nvPr>
        </p:nvSpPr>
        <p:spPr>
          <a:xfrm>
            <a:off x="584200" y="2763045"/>
            <a:ext cx="5654040" cy="123110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Subtitle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4191000"/>
            <a:ext cx="565404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sp>
        <p:nvSpPr>
          <p:cNvPr id="2" name="Date">
            <a:extLst>
              <a:ext uri="{FF2B5EF4-FFF2-40B4-BE49-F238E27FC236}">
                <a16:creationId xmlns:a16="http://schemas.microsoft.com/office/drawing/2014/main" id="{335AE57E-4862-1B44-287D-7C91FE28CE6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2042" y="6446520"/>
            <a:ext cx="1645920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3" name="Microsoft confidential">
            <a:extLst>
              <a:ext uri="{FF2B5EF4-FFF2-40B4-BE49-F238E27FC236}">
                <a16:creationId xmlns:a16="http://schemas.microsoft.com/office/drawing/2014/main" id="{AE4F47F6-E613-C19C-F294-CF902BF612F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471054" y="6446520"/>
            <a:ext cx="6336792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Microsoft confidential</a:t>
            </a:r>
          </a:p>
        </p:txBody>
      </p:sp>
      <p:pic>
        <p:nvPicPr>
          <p:cNvPr id="12" name="AI for Good Lab">
            <a:extLst>
              <a:ext uri="{FF2B5EF4-FFF2-40B4-BE49-F238E27FC236}">
                <a16:creationId xmlns:a16="http://schemas.microsoft.com/office/drawing/2014/main" id="{D89E3136-00EE-3799-56D2-A0EF6993A7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29986" y="585789"/>
            <a:ext cx="1967674" cy="336575"/>
          </a:xfrm>
          <a:prstGeom prst="rect">
            <a:avLst/>
          </a:prstGeom>
        </p:spPr>
      </p:pic>
      <p:pic>
        <p:nvPicPr>
          <p:cNvPr id="7" name="MS logo white - EMF">
            <a:extLst>
              <a:ext uri="{FF2B5EF4-FFF2-40B4-BE49-F238E27FC236}">
                <a16:creationId xmlns:a16="http://schemas.microsoft.com/office/drawing/2014/main" id="{0FD32619-3819-428A-8565-629596C914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86B30BE8-7EE5-B992-75CD-0E4DCA8C1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t="8532" r="25007" b="11493"/>
          <a:stretch/>
        </p:blipFill>
        <p:spPr>
          <a:xfrm>
            <a:off x="5639450" y="0"/>
            <a:ext cx="65525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1233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3" pos="6144">
          <p15:clr>
            <a:srgbClr val="5ACBF0"/>
          </p15:clr>
        </p15:guide>
        <p15:guide id="4" orient="horz" pos="2448">
          <p15:clr>
            <a:srgbClr val="FBAE40"/>
          </p15:clr>
        </p15:guide>
        <p15:guide id="5" orient="horz" pos="2640">
          <p15:clr>
            <a:srgbClr val="FBAE40"/>
          </p15:clr>
        </p15:guide>
      </p15:sldGuideLst>
    </p:ext>
  </p:extLs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Green AI4G">
    <p:bg>
      <p:bgPr>
        <a:solidFill>
          <a:srgbClr val="225B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B5DC153-1BF0-FFDF-E1CB-E3194FE624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25000"/>
            <a:alphaModFix amt="5000"/>
          </a:blip>
          <a:stretch>
            <a:fillRect/>
          </a:stretch>
        </p:blipFill>
        <p:spPr>
          <a:xfrm>
            <a:off x="720939" y="-992062"/>
            <a:ext cx="6490706" cy="474321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26575ED-13FB-B3A8-F7A3-D2EC06B88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25000"/>
            <a:alphaModFix amt="10000"/>
          </a:blip>
          <a:stretch>
            <a:fillRect/>
          </a:stretch>
        </p:blipFill>
        <p:spPr>
          <a:xfrm rot="10800000">
            <a:off x="8186352" y="4298917"/>
            <a:ext cx="4624669" cy="3379567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F236802-1762-85B0-EF7C-A8470E3FA44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228850" y="2578100"/>
            <a:ext cx="7734300" cy="984885"/>
          </a:xfrm>
        </p:spPr>
        <p:txBody>
          <a:bodyPr/>
          <a:lstStyle>
            <a:lvl1pPr algn="ctr">
              <a:defRPr sz="3200">
                <a:solidFill>
                  <a:schemeClr val="tx1"/>
                </a:solidFill>
                <a:latin typeface="+mj-lt"/>
              </a:defRPr>
            </a:lvl1pPr>
            <a:lvl2pPr algn="ctr">
              <a:defRPr>
                <a:solidFill>
                  <a:schemeClr val="tx1"/>
                </a:solidFill>
              </a:defRPr>
            </a:lvl2pPr>
            <a:lvl3pPr algn="ctr">
              <a:defRPr>
                <a:solidFill>
                  <a:schemeClr val="tx1"/>
                </a:solidFill>
              </a:defRPr>
            </a:lvl3pPr>
            <a:lvl4pPr algn="ctr">
              <a:defRPr>
                <a:solidFill>
                  <a:schemeClr val="tx1"/>
                </a:solidFill>
              </a:defRPr>
            </a:lvl4pPr>
            <a:lvl5pPr algn="ctr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Quote slide whit a phrase or short piece of writing from someone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29DD808E-B3F3-4E1E-7A69-06579ABDA8E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44537" y="4425917"/>
            <a:ext cx="4902926" cy="246221"/>
          </a:xfrm>
        </p:spPr>
        <p:txBody>
          <a:bodyPr/>
          <a:lstStyle>
            <a:lvl1pPr algn="ctr">
              <a:defRPr sz="1600">
                <a:solidFill>
                  <a:schemeClr val="tx1"/>
                </a:solidFill>
                <a:latin typeface="+mj-lt"/>
              </a:defRPr>
            </a:lvl1pPr>
            <a:lvl2pPr algn="ctr">
              <a:defRPr>
                <a:solidFill>
                  <a:schemeClr val="tx1"/>
                </a:solidFill>
              </a:defRPr>
            </a:lvl2pPr>
            <a:lvl3pPr algn="ctr">
              <a:defRPr>
                <a:solidFill>
                  <a:schemeClr val="tx1"/>
                </a:solidFill>
              </a:defRPr>
            </a:lvl3pPr>
            <a:lvl4pPr algn="ctr">
              <a:defRPr>
                <a:solidFill>
                  <a:schemeClr val="tx1"/>
                </a:solidFill>
              </a:defRPr>
            </a:lvl4pPr>
            <a:lvl5pPr algn="ctr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here to add text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634DD42B-6150-A4F6-727E-519456D0615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44537" y="4741681"/>
            <a:ext cx="4902926" cy="184666"/>
          </a:xfrm>
        </p:spPr>
        <p:txBody>
          <a:bodyPr/>
          <a:lstStyle>
            <a:lvl1pPr algn="ctr">
              <a:defRPr sz="1200">
                <a:solidFill>
                  <a:schemeClr val="tx1"/>
                </a:solidFill>
                <a:latin typeface="+mn-lt"/>
              </a:defRPr>
            </a:lvl1pPr>
            <a:lvl2pPr algn="ctr">
              <a:defRPr>
                <a:solidFill>
                  <a:schemeClr val="tx1"/>
                </a:solidFill>
              </a:defRPr>
            </a:lvl2pPr>
            <a:lvl3pPr algn="ctr">
              <a:defRPr>
                <a:solidFill>
                  <a:schemeClr val="tx1"/>
                </a:solidFill>
              </a:defRPr>
            </a:lvl3pPr>
            <a:lvl4pPr algn="ctr">
              <a:defRPr>
                <a:solidFill>
                  <a:schemeClr val="tx1"/>
                </a:solidFill>
              </a:defRPr>
            </a:lvl4pPr>
            <a:lvl5pPr algn="ctr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here to add text</a:t>
            </a:r>
          </a:p>
        </p:txBody>
      </p:sp>
    </p:spTree>
    <p:extLst>
      <p:ext uri="{BB962C8B-B14F-4D97-AF65-F5344CB8AC3E}">
        <p14:creationId xmlns:p14="http://schemas.microsoft.com/office/powerpoint/2010/main" val="28483653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uote slide Purple AI4G">
    <p:bg>
      <p:bgPr>
        <a:solidFill>
          <a:srgbClr val="46366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B5DC153-1BF0-FFDF-E1CB-E3194FE624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25000"/>
            <a:alphaModFix amt="5000"/>
          </a:blip>
          <a:stretch>
            <a:fillRect/>
          </a:stretch>
        </p:blipFill>
        <p:spPr>
          <a:xfrm>
            <a:off x="720939" y="-992062"/>
            <a:ext cx="6490706" cy="474321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26575ED-13FB-B3A8-F7A3-D2EC06B88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25000"/>
            <a:alphaModFix amt="10000"/>
          </a:blip>
          <a:stretch>
            <a:fillRect/>
          </a:stretch>
        </p:blipFill>
        <p:spPr>
          <a:xfrm rot="10800000">
            <a:off x="8186352" y="4298917"/>
            <a:ext cx="4624669" cy="3379567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F236802-1762-85B0-EF7C-A8470E3FA44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228850" y="2578100"/>
            <a:ext cx="7734300" cy="984885"/>
          </a:xfrm>
        </p:spPr>
        <p:txBody>
          <a:bodyPr/>
          <a:lstStyle>
            <a:lvl1pPr algn="ctr">
              <a:defRPr sz="3200">
                <a:solidFill>
                  <a:schemeClr val="tx1"/>
                </a:solidFill>
                <a:latin typeface="+mj-lt"/>
              </a:defRPr>
            </a:lvl1pPr>
            <a:lvl2pPr algn="ctr">
              <a:defRPr>
                <a:solidFill>
                  <a:schemeClr val="tx1"/>
                </a:solidFill>
              </a:defRPr>
            </a:lvl2pPr>
            <a:lvl3pPr algn="ctr">
              <a:defRPr>
                <a:solidFill>
                  <a:schemeClr val="tx1"/>
                </a:solidFill>
              </a:defRPr>
            </a:lvl3pPr>
            <a:lvl4pPr algn="ctr">
              <a:defRPr>
                <a:solidFill>
                  <a:schemeClr val="tx1"/>
                </a:solidFill>
              </a:defRPr>
            </a:lvl4pPr>
            <a:lvl5pPr algn="ctr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Quote slide whit a phrase or short piece of writing from someone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29DD808E-B3F3-4E1E-7A69-06579ABDA8E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44537" y="4425917"/>
            <a:ext cx="4902926" cy="246221"/>
          </a:xfrm>
        </p:spPr>
        <p:txBody>
          <a:bodyPr/>
          <a:lstStyle>
            <a:lvl1pPr algn="ctr">
              <a:defRPr sz="1600">
                <a:solidFill>
                  <a:schemeClr val="tx1"/>
                </a:solidFill>
                <a:latin typeface="+mj-lt"/>
              </a:defRPr>
            </a:lvl1pPr>
            <a:lvl2pPr algn="ctr">
              <a:defRPr>
                <a:solidFill>
                  <a:schemeClr val="tx1"/>
                </a:solidFill>
              </a:defRPr>
            </a:lvl2pPr>
            <a:lvl3pPr algn="ctr">
              <a:defRPr>
                <a:solidFill>
                  <a:schemeClr val="tx1"/>
                </a:solidFill>
              </a:defRPr>
            </a:lvl3pPr>
            <a:lvl4pPr algn="ctr">
              <a:defRPr>
                <a:solidFill>
                  <a:schemeClr val="tx1"/>
                </a:solidFill>
              </a:defRPr>
            </a:lvl4pPr>
            <a:lvl5pPr algn="ctr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here to add text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634DD42B-6150-A4F6-727E-519456D0615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44537" y="4741681"/>
            <a:ext cx="4902926" cy="184666"/>
          </a:xfrm>
        </p:spPr>
        <p:txBody>
          <a:bodyPr/>
          <a:lstStyle>
            <a:lvl1pPr algn="ctr">
              <a:defRPr sz="1200">
                <a:solidFill>
                  <a:schemeClr val="tx1"/>
                </a:solidFill>
                <a:latin typeface="+mn-lt"/>
              </a:defRPr>
            </a:lvl1pPr>
            <a:lvl2pPr algn="ctr">
              <a:defRPr>
                <a:solidFill>
                  <a:schemeClr val="tx1"/>
                </a:solidFill>
              </a:defRPr>
            </a:lvl2pPr>
            <a:lvl3pPr algn="ctr">
              <a:defRPr>
                <a:solidFill>
                  <a:schemeClr val="tx1"/>
                </a:solidFill>
              </a:defRPr>
            </a:lvl3pPr>
            <a:lvl4pPr algn="ctr">
              <a:defRPr>
                <a:solidFill>
                  <a:schemeClr val="tx1"/>
                </a:solidFill>
              </a:defRPr>
            </a:lvl4pPr>
            <a:lvl5pPr algn="ctr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here to add text</a:t>
            </a:r>
          </a:p>
        </p:txBody>
      </p:sp>
    </p:spTree>
    <p:extLst>
      <p:ext uri="{BB962C8B-B14F-4D97-AF65-F5344CB8AC3E}">
        <p14:creationId xmlns:p14="http://schemas.microsoft.com/office/powerpoint/2010/main" val="10806731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- left side AI4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4" y="2875002"/>
            <a:ext cx="4127692" cy="1107996"/>
          </a:xfrm>
        </p:spPr>
        <p:txBody>
          <a:bodyPr wrap="square" anchor="ctr">
            <a:sp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3093653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0" orient="horz" pos="288">
          <p15:clr>
            <a:srgbClr val="5ACBF0"/>
          </p15:clr>
        </p15:guide>
        <p15:guide id="32" orient="horz" pos="2160">
          <p15:clr>
            <a:srgbClr val="5ACBF0"/>
          </p15:clr>
        </p15:guide>
        <p15:guide id="33" pos="2976">
          <p15:clr>
            <a:srgbClr val="5ACBF0"/>
          </p15:clr>
        </p15:guide>
        <p15:guide id="34" pos="3336">
          <p15:clr>
            <a:srgbClr val="5ACBF0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6E0073-62C8-97F7-33D3-1A6BF12884E4}"/>
              </a:ext>
            </a:extLst>
          </p:cNvPr>
          <p:cNvSpPr txBox="1">
            <a:spLocks/>
          </p:cNvSpPr>
          <p:nvPr userDrawn="1"/>
        </p:nvSpPr>
        <p:spPr>
          <a:xfrm>
            <a:off x="584200" y="457200"/>
            <a:ext cx="5508419" cy="372410"/>
          </a:xfrm>
          <a:prstGeom prst="rect">
            <a:avLst/>
          </a:prstGeom>
        </p:spPr>
        <p:txBody>
          <a:bodyPr vert="horz" wrap="square" lIns="0" tIns="64008" rIns="0" bIns="0" rtlCol="0" anchor="t">
            <a:spAutoFit/>
          </a:bodyPr>
          <a:lstStyle>
            <a:lvl1pPr marL="0" algn="l" defTabSz="932742" rtl="0" eaLnBrk="1" latinLnBrk="0" hangingPunct="1">
              <a:lnSpc>
                <a:spcPts val="4600"/>
              </a:lnSpc>
              <a:spcBef>
                <a:spcPct val="0"/>
              </a:spcBef>
              <a:buNone/>
              <a:defRPr lang="en-US" sz="2000" b="1" kern="1200" cap="none" spc="0" baseline="0">
                <a:ln w="3175">
                  <a:noFill/>
                </a:ln>
                <a:gradFill flip="none" rotWithShape="1">
                  <a:gsLst>
                    <a:gs pos="0">
                      <a:srgbClr val="8DC8E8"/>
                    </a:gs>
                    <a:gs pos="100000">
                      <a:srgbClr val="E3F3B7"/>
                    </a:gs>
                    <a:gs pos="34000">
                      <a:srgbClr val="CBE6F5"/>
                    </a:gs>
                    <a:gs pos="67000">
                      <a:srgbClr val="DCEEF8"/>
                    </a:gs>
                  </a:gsLst>
                  <a:lin ang="3000000" scaled="0"/>
                  <a:tileRect/>
                </a:gra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3122349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filmstrip photos AI4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848619"/>
            <a:ext cx="11018520" cy="589905"/>
          </a:xfrm>
        </p:spPr>
        <p:txBody>
          <a:bodyPr anchor="ctr"/>
          <a:lstStyle>
            <a:lvl1pPr algn="ctr">
              <a:defRPr lang="en-US" sz="4000" b="1" kern="1200" cap="none" spc="-50" baseline="0" dirty="0">
                <a:ln w="3175">
                  <a:noFill/>
                </a:ln>
                <a:gradFill flip="none" rotWithShape="1">
                  <a:gsLst>
                    <a:gs pos="0">
                      <a:srgbClr val="8DC8E8"/>
                    </a:gs>
                    <a:gs pos="100000">
                      <a:srgbClr val="E3F3B7"/>
                    </a:gs>
                    <a:gs pos="34000">
                      <a:srgbClr val="CBE6F5"/>
                    </a:gs>
                    <a:gs pos="67000">
                      <a:srgbClr val="DCEEF8"/>
                    </a:gs>
                  </a:gsLst>
                  <a:lin ang="3000000" scaled="0"/>
                  <a:tileRect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5334000"/>
            <a:ext cx="4892040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>
            <a:extLst>
              <a:ext uri="{FF2B5EF4-FFF2-40B4-BE49-F238E27FC236}">
                <a16:creationId xmlns:a16="http://schemas.microsoft.com/office/drawing/2014/main" id="{8B32544F-F93C-4713-86AD-641424F4A7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6062472" cy="280720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14744" y="5334000"/>
            <a:ext cx="4892040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>
            <a:extLst>
              <a:ext uri="{FF2B5EF4-FFF2-40B4-BE49-F238E27FC236}">
                <a16:creationId xmlns:a16="http://schemas.microsoft.com/office/drawing/2014/main" id="{E25EC377-3BC6-40D8-AECB-4FEB302014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6129528" y="2286000"/>
            <a:ext cx="6062472" cy="280720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AE597A-BE1E-6B1F-960D-A90DC954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  <p:sp>
        <p:nvSpPr>
          <p:cNvPr id="5" name="object 33">
            <a:extLst>
              <a:ext uri="{FF2B5EF4-FFF2-40B4-BE49-F238E27FC236}">
                <a16:creationId xmlns:a16="http://schemas.microsoft.com/office/drawing/2014/main" id="{B5C0B882-A667-7C5B-290D-8EBF8DEE8E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 userDrawn="1"/>
        </p:nvSpPr>
        <p:spPr>
          <a:xfrm>
            <a:off x="1015999" y="6445250"/>
            <a:ext cx="2755901" cy="142347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800" b="0" i="0" kern="1200">
                <a:solidFill>
                  <a:srgbClr val="3C3C41"/>
                </a:solidFill>
                <a:latin typeface="Segoe Pro"/>
                <a:ea typeface="+mn-ea"/>
                <a:cs typeface="Segoe Pro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150"/>
              </a:spcBef>
            </a:pPr>
            <a:r>
              <a:rPr lang="en-US" kern="1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Microsoft AI for Good Lab</a:t>
            </a:r>
          </a:p>
        </p:txBody>
      </p:sp>
      <p:sp>
        <p:nvSpPr>
          <p:cNvPr id="6" name="object 33">
            <a:extLst>
              <a:ext uri="{FF2B5EF4-FFF2-40B4-BE49-F238E27FC236}">
                <a16:creationId xmlns:a16="http://schemas.microsoft.com/office/drawing/2014/main" id="{70FE41D8-E750-40E9-5B85-891DA21FB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 userDrawn="1"/>
        </p:nvSpPr>
        <p:spPr>
          <a:xfrm>
            <a:off x="5155510" y="6445250"/>
            <a:ext cx="2755901" cy="142347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800" b="0" i="0" kern="1200">
                <a:solidFill>
                  <a:srgbClr val="3C3C41"/>
                </a:solidFill>
                <a:latin typeface="Segoe Pro"/>
                <a:ea typeface="+mn-ea"/>
                <a:cs typeface="Segoe Pro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150"/>
              </a:spcBef>
            </a:pPr>
            <a:r>
              <a:rPr lang="en-US" kern="1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Microsoft </a:t>
            </a:r>
            <a:r>
              <a:rPr lang="en-US" sz="800" b="0" i="0" u="none" strike="noStrike" kern="1200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confidential</a:t>
            </a:r>
            <a:endParaRPr lang="en-US" kern="10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8803B5-1849-2696-EA77-EDCCC4B68A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462565" y="6473372"/>
            <a:ext cx="330200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fld id="{1D1C8AB6-B7CE-4964-AC76-0A912756BEF4}" type="slidenum">
              <a:rPr lang="en-US" sz="800" smtClean="0">
                <a:solidFill>
                  <a:schemeClr val="tx1"/>
                </a:solidFill>
              </a:rPr>
              <a:pPr algn="ctr"/>
              <a:t>‹#›</a:t>
            </a:fld>
            <a:endParaRPr lang="en-US" sz="80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682148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4" orient="horz" pos="3209">
          <p15:clr>
            <a:srgbClr val="5ACBF0"/>
          </p15:clr>
        </p15:guide>
        <p15:guide id="5" pos="3826">
          <p15:clr>
            <a:srgbClr val="5ACBF0"/>
          </p15:clr>
        </p15:guide>
        <p15:guide id="6" pos="3859">
          <p15:clr>
            <a:srgbClr val="5ACBF0"/>
          </p15:clr>
        </p15:guide>
        <p15:guide id="11" pos="1910">
          <p15:clr>
            <a:srgbClr val="5ACBF0"/>
          </p15:clr>
        </p15:guide>
        <p15:guide id="12" pos="5770">
          <p15:clr>
            <a:srgbClr val="5ACBF0"/>
          </p15:clr>
        </p15:guide>
        <p15:guide id="13" orient="horz" pos="3360">
          <p15:clr>
            <a:srgbClr val="5ACBF0"/>
          </p15:clr>
        </p15:guide>
        <p15:guide id="14" orient="horz">
          <p15:clr>
            <a:srgbClr val="5ACBF0"/>
          </p15:clr>
        </p15:guide>
        <p15:guide id="15" pos="3451">
          <p15:clr>
            <a:srgbClr val="5ACBF0"/>
          </p15:clr>
        </p15:guide>
        <p15:guide id="16" pos="4229">
          <p15:clr>
            <a:srgbClr val="5ACBF0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ower title AI4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0" y="3657600"/>
            <a:ext cx="12192000" cy="3200400"/>
          </a:xfrm>
          <a:gradFill flip="none" rotWithShape="1">
            <a:gsLst>
              <a:gs pos="71290">
                <a:srgbClr val="000000">
                  <a:alpha val="27000"/>
                </a:srgbClr>
              </a:gs>
              <a:gs pos="42000">
                <a:srgbClr val="000000">
                  <a:alpha val="8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27702252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eft title AI4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-3" y="0"/>
            <a:ext cx="5669280" cy="6858000"/>
          </a:xfrm>
          <a:gradFill flip="none" rotWithShape="1">
            <a:gsLst>
              <a:gs pos="75000">
                <a:srgbClr val="000000">
                  <a:alpha val="54000"/>
                </a:srgbClr>
              </a:gs>
              <a:gs pos="47000">
                <a:srgbClr val="000000">
                  <a:alpha val="8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  <a:tileRect/>
          </a:gradFill>
        </p:spPr>
        <p:txBody>
          <a:bodyPr lIns="585216" tIns="585216" rIns="585216" bIns="585216" anchor="ctr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4894F6-B50F-43E1-83FC-4F2200B2F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87170354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3576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right title AI4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6522720" y="0"/>
            <a:ext cx="5669280" cy="6858000"/>
          </a:xfrm>
          <a:gradFill flip="none" rotWithShape="1">
            <a:gsLst>
              <a:gs pos="78000">
                <a:srgbClr val="000000">
                  <a:alpha val="26000"/>
                </a:srgbClr>
              </a:gs>
              <a:gs pos="50000">
                <a:srgbClr val="000000">
                  <a:alpha val="80000"/>
                </a:srgbClr>
              </a:gs>
              <a:gs pos="100000">
                <a:srgbClr val="0000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lIns="585216" tIns="585216" rIns="585216" bIns="585216" anchor="ctr">
            <a:noAutofit/>
          </a:bodyPr>
          <a:lstStyle>
            <a:lvl1pPr algn="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29011D-E3B4-416F-9D7F-7A99AE49F6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3800294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4105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 horizontal photo and title AI4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157216"/>
            <a:ext cx="11018520" cy="111182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6C37-D0C9-4349-A860-B639C4EB9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38720290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horizontal photo and title AI4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499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-2381" y="228600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37160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73704139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  <p15:guide id="6" orient="horz" pos="720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Gradient">
    <p:bg>
      <p:bgPr>
        <a:solidFill>
          <a:srgbClr val="091F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74A693A-95A8-988F-AD03-EB7403E4B0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Presentation title"/>
          <p:cNvSpPr>
            <a:spLocks noGrp="1"/>
          </p:cNvSpPr>
          <p:nvPr>
            <p:ph type="title" hasCustomPrompt="1"/>
          </p:nvPr>
        </p:nvSpPr>
        <p:spPr>
          <a:xfrm>
            <a:off x="584200" y="2763045"/>
            <a:ext cx="5654040" cy="123110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Subtitle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4191000"/>
            <a:ext cx="565404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sp>
        <p:nvSpPr>
          <p:cNvPr id="2" name="Date">
            <a:extLst>
              <a:ext uri="{FF2B5EF4-FFF2-40B4-BE49-F238E27FC236}">
                <a16:creationId xmlns:a16="http://schemas.microsoft.com/office/drawing/2014/main" id="{335AE57E-4862-1B44-287D-7C91FE28CE6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2042" y="6446520"/>
            <a:ext cx="1645920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3" name="Microsoft confidential">
            <a:extLst>
              <a:ext uri="{FF2B5EF4-FFF2-40B4-BE49-F238E27FC236}">
                <a16:creationId xmlns:a16="http://schemas.microsoft.com/office/drawing/2014/main" id="{AE4F47F6-E613-C19C-F294-CF902BF612F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471054" y="6446520"/>
            <a:ext cx="6336792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Microsoft confidential</a:t>
            </a:r>
          </a:p>
        </p:txBody>
      </p:sp>
      <p:pic>
        <p:nvPicPr>
          <p:cNvPr id="12" name="AI for Good Lab">
            <a:extLst>
              <a:ext uri="{FF2B5EF4-FFF2-40B4-BE49-F238E27FC236}">
                <a16:creationId xmlns:a16="http://schemas.microsoft.com/office/drawing/2014/main" id="{D89E3136-00EE-3799-56D2-A0EF6993A7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29986" y="585789"/>
            <a:ext cx="1967674" cy="336575"/>
          </a:xfrm>
          <a:prstGeom prst="rect">
            <a:avLst/>
          </a:prstGeom>
        </p:spPr>
      </p:pic>
      <p:pic>
        <p:nvPicPr>
          <p:cNvPr id="7" name="MS logo white - EMF">
            <a:extLst>
              <a:ext uri="{FF2B5EF4-FFF2-40B4-BE49-F238E27FC236}">
                <a16:creationId xmlns:a16="http://schemas.microsoft.com/office/drawing/2014/main" id="{0FD32619-3819-428A-8565-629596C914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6022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3" pos="6144">
          <p15:clr>
            <a:srgbClr val="5ACBF0"/>
          </p15:clr>
        </p15:guide>
        <p15:guide id="4" orient="horz" pos="2448">
          <p15:clr>
            <a:srgbClr val="FBAE40"/>
          </p15:clr>
        </p15:guide>
        <p15:guide id="5" orient="horz" pos="2640">
          <p15:clr>
            <a:srgbClr val="FBAE40"/>
          </p15:clr>
        </p15:guide>
      </p15:sldGuideLst>
    </p:ext>
  </p:extLs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8962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>
            <a:extLst>
              <a:ext uri="{FF2B5EF4-FFF2-40B4-BE49-F238E27FC236}">
                <a16:creationId xmlns:a16="http://schemas.microsoft.com/office/drawing/2014/main" id="{5757E314-6417-4051-A2CD-D3614CAA6A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2037906" y="2286000"/>
            <a:ext cx="2313432" cy="2313432"/>
          </a:xfrm>
          <a:prstGeom prst="ellipse">
            <a:avLst/>
          </a:pr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037906" y="4800600"/>
            <a:ext cx="2313432" cy="55399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>
            <a:extLst>
              <a:ext uri="{FF2B5EF4-FFF2-40B4-BE49-F238E27FC236}">
                <a16:creationId xmlns:a16="http://schemas.microsoft.com/office/drawing/2014/main" id="{E5577FC3-49F5-4B04-AFD3-AA0A57BA83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4939284" y="2286000"/>
            <a:ext cx="2313432" cy="2313432"/>
          </a:xfrm>
          <a:prstGeom prst="ellipse">
            <a:avLst/>
          </a:pr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39284" y="4800600"/>
            <a:ext cx="2313432" cy="55399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>
            <a:extLst>
              <a:ext uri="{FF2B5EF4-FFF2-40B4-BE49-F238E27FC236}">
                <a16:creationId xmlns:a16="http://schemas.microsoft.com/office/drawing/2014/main" id="{9B56ECFD-6AA2-4EC5-A445-D1E0952199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7840663" y="2286000"/>
            <a:ext cx="2313432" cy="2313432"/>
          </a:xfrm>
          <a:prstGeom prst="ellipse">
            <a:avLst/>
          </a:prstGeom>
          <a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840663" y="4800600"/>
            <a:ext cx="2313432" cy="55399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  <p:sp>
        <p:nvSpPr>
          <p:cNvPr id="3" name="object 33">
            <a:extLst>
              <a:ext uri="{FF2B5EF4-FFF2-40B4-BE49-F238E27FC236}">
                <a16:creationId xmlns:a16="http://schemas.microsoft.com/office/drawing/2014/main" id="{4B183867-0DFF-6EFC-674C-02E6F13951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 userDrawn="1"/>
        </p:nvSpPr>
        <p:spPr>
          <a:xfrm>
            <a:off x="1015999" y="6445250"/>
            <a:ext cx="2755901" cy="142347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800" b="0" i="0" kern="1200">
                <a:solidFill>
                  <a:srgbClr val="3C3C41"/>
                </a:solidFill>
                <a:latin typeface="Segoe Pro"/>
                <a:ea typeface="+mn-ea"/>
                <a:cs typeface="Segoe Pro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150"/>
              </a:spcBef>
            </a:pPr>
            <a:r>
              <a:rPr lang="en-US" kern="1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Microsoft AI for Good Lab</a:t>
            </a:r>
          </a:p>
        </p:txBody>
      </p:sp>
      <p:sp>
        <p:nvSpPr>
          <p:cNvPr id="4" name="object 33">
            <a:extLst>
              <a:ext uri="{FF2B5EF4-FFF2-40B4-BE49-F238E27FC236}">
                <a16:creationId xmlns:a16="http://schemas.microsoft.com/office/drawing/2014/main" id="{EEA611A7-038B-BE01-1FAA-54C5272469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 userDrawn="1"/>
        </p:nvSpPr>
        <p:spPr>
          <a:xfrm>
            <a:off x="5155510" y="6445250"/>
            <a:ext cx="2755901" cy="142347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800" b="0" i="0" kern="1200">
                <a:solidFill>
                  <a:srgbClr val="3C3C41"/>
                </a:solidFill>
                <a:latin typeface="Segoe Pro"/>
                <a:ea typeface="+mn-ea"/>
                <a:cs typeface="Segoe Pro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150"/>
              </a:spcBef>
            </a:pPr>
            <a:r>
              <a:rPr lang="en-US" kern="1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Microsoft </a:t>
            </a:r>
            <a:r>
              <a:rPr lang="en-US" sz="800" b="0" i="0" u="none" strike="noStrike" kern="1200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confidential</a:t>
            </a:r>
            <a:endParaRPr lang="en-US" kern="10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96073E-DDEA-7040-6FBD-19674E9670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462565" y="6473372"/>
            <a:ext cx="330200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fld id="{1D1C8AB6-B7CE-4964-AC76-0A912756BEF4}" type="slidenum">
              <a:rPr lang="en-US" sz="800" smtClean="0">
                <a:solidFill>
                  <a:schemeClr val="tx1"/>
                </a:solidFill>
              </a:rPr>
              <a:pPr algn="ctr"/>
              <a:t>‹#›</a:t>
            </a:fld>
            <a:endParaRPr lang="en-US" sz="80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461767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3840">
          <p15:clr>
            <a:srgbClr val="5ACBF0"/>
          </p15:clr>
        </p15:guide>
        <p15:guide id="4" pos="1283">
          <p15:clr>
            <a:srgbClr val="5ACBF0"/>
          </p15:clr>
        </p15:guide>
        <p15:guide id="5" pos="5666">
          <p15:clr>
            <a:srgbClr val="5ACBF0"/>
          </p15:clr>
        </p15:guide>
        <p15:guide id="6" pos="2741">
          <p15:clr>
            <a:srgbClr val="5ACBF0"/>
          </p15:clr>
        </p15:guide>
        <p15:guide id="7" pos="2012">
          <p15:clr>
            <a:srgbClr val="5ACBF0"/>
          </p15:clr>
        </p15:guide>
        <p15:guide id="8" pos="3109">
          <p15:clr>
            <a:srgbClr val="5ACBF0"/>
          </p15:clr>
        </p15:guide>
        <p15:guide id="9" pos="4570">
          <p15:clr>
            <a:srgbClr val="5ACBF0"/>
          </p15:clr>
        </p15:guide>
        <p15:guide id="11" pos="6397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3" pos="4938">
          <p15:clr>
            <a:srgbClr val="5ACBF0"/>
          </p15:clr>
        </p15:guide>
        <p15:guide id="14" orient="horz" pos="2894">
          <p15:clr>
            <a:srgbClr val="5ACBF0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>
            <a:extLst>
              <a:ext uri="{FF2B5EF4-FFF2-40B4-BE49-F238E27FC236}">
                <a16:creationId xmlns:a16="http://schemas.microsoft.com/office/drawing/2014/main" id="{5757E314-6417-4051-A2CD-D3614CAA6A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2313432" cy="2313432"/>
          </a:xfrm>
          <a:prstGeom prst="ellipse">
            <a:avLst/>
          </a:pr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800600"/>
            <a:ext cx="2313432" cy="55399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>
            <a:extLst>
              <a:ext uri="{FF2B5EF4-FFF2-40B4-BE49-F238E27FC236}">
                <a16:creationId xmlns:a16="http://schemas.microsoft.com/office/drawing/2014/main" id="{E5577FC3-49F5-4B04-AFD3-AA0A57BA83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3487250" y="2286000"/>
            <a:ext cx="2313432" cy="2313432"/>
          </a:xfrm>
          <a:prstGeom prst="ellipse">
            <a:avLst/>
          </a:pr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87250" y="4800600"/>
            <a:ext cx="2313432" cy="55399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>
            <a:extLst>
              <a:ext uri="{FF2B5EF4-FFF2-40B4-BE49-F238E27FC236}">
                <a16:creationId xmlns:a16="http://schemas.microsoft.com/office/drawing/2014/main" id="{9B56ECFD-6AA2-4EC5-A445-D1E0952199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6390300" y="2286000"/>
            <a:ext cx="2313432" cy="2313432"/>
          </a:xfrm>
          <a:prstGeom prst="ellipse">
            <a:avLst/>
          </a:prstGeom>
          <a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90300" y="4800600"/>
            <a:ext cx="2313432" cy="55399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>
            <a:extLst>
              <a:ext uri="{FF2B5EF4-FFF2-40B4-BE49-F238E27FC236}">
                <a16:creationId xmlns:a16="http://schemas.microsoft.com/office/drawing/2014/main" id="{F78E1D3B-7D6F-4EFD-9EB2-E1A27309D6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9293351" y="2286000"/>
            <a:ext cx="2313432" cy="2313432"/>
          </a:xfrm>
          <a:prstGeom prst="ellipse">
            <a:avLst/>
          </a:prstGeom>
          <a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293351" y="4800600"/>
            <a:ext cx="2313432" cy="55399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  <p:sp>
        <p:nvSpPr>
          <p:cNvPr id="4" name="object 33">
            <a:extLst>
              <a:ext uri="{FF2B5EF4-FFF2-40B4-BE49-F238E27FC236}">
                <a16:creationId xmlns:a16="http://schemas.microsoft.com/office/drawing/2014/main" id="{B0792455-2A99-3FB5-F658-BB5638C96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 userDrawn="1"/>
        </p:nvSpPr>
        <p:spPr>
          <a:xfrm>
            <a:off x="1015999" y="6445250"/>
            <a:ext cx="2755901" cy="142347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800" b="0" i="0" kern="1200">
                <a:solidFill>
                  <a:srgbClr val="3C3C41"/>
                </a:solidFill>
                <a:latin typeface="Segoe Pro"/>
                <a:ea typeface="+mn-ea"/>
                <a:cs typeface="Segoe Pro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150"/>
              </a:spcBef>
            </a:pPr>
            <a:r>
              <a:rPr lang="en-US" kern="1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Microsoft AI for Good Lab</a:t>
            </a:r>
          </a:p>
        </p:txBody>
      </p:sp>
      <p:sp>
        <p:nvSpPr>
          <p:cNvPr id="5" name="object 33">
            <a:extLst>
              <a:ext uri="{FF2B5EF4-FFF2-40B4-BE49-F238E27FC236}">
                <a16:creationId xmlns:a16="http://schemas.microsoft.com/office/drawing/2014/main" id="{84B88327-A8DA-85FB-1DCF-2088B51F87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 userDrawn="1"/>
        </p:nvSpPr>
        <p:spPr>
          <a:xfrm>
            <a:off x="5155510" y="6445250"/>
            <a:ext cx="2755901" cy="142347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800" b="0" i="0" kern="1200">
                <a:solidFill>
                  <a:srgbClr val="3C3C41"/>
                </a:solidFill>
                <a:latin typeface="Segoe Pro"/>
                <a:ea typeface="+mn-ea"/>
                <a:cs typeface="Segoe Pro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150"/>
              </a:spcBef>
            </a:pPr>
            <a:r>
              <a:rPr lang="en-US" kern="1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Microsoft </a:t>
            </a:r>
            <a:r>
              <a:rPr lang="en-US" sz="800" b="0" i="0" u="none" strike="noStrike" kern="1200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confidential</a:t>
            </a:r>
            <a:endParaRPr lang="en-US" kern="10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532DB0-36A1-62E8-9058-08326D1302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462565" y="6473372"/>
            <a:ext cx="330200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fld id="{1D1C8AB6-B7CE-4964-AC76-0A912756BEF4}" type="slidenum">
              <a:rPr lang="en-US" sz="800" smtClean="0">
                <a:solidFill>
                  <a:schemeClr val="tx1"/>
                </a:solidFill>
              </a:rPr>
              <a:pPr algn="ctr"/>
              <a:t>‹#›</a:t>
            </a:fld>
            <a:endParaRPr lang="en-US" sz="80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33605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4025">
          <p15:clr>
            <a:srgbClr val="5ACBF0"/>
          </p15:clr>
        </p15:guide>
        <p15:guide id="5" pos="5854">
          <p15:clr>
            <a:srgbClr val="5ACBF0"/>
          </p15:clr>
        </p15:guide>
        <p15:guide id="7" pos="3654">
          <p15:clr>
            <a:srgbClr val="5ACBF0"/>
          </p15:clr>
        </p15:guide>
        <p15:guide id="8" pos="2195">
          <p15:clr>
            <a:srgbClr val="5ACBF0"/>
          </p15:clr>
        </p15:guide>
        <p15:guide id="10" pos="2926">
          <p15:clr>
            <a:srgbClr val="5ACBF0"/>
          </p15:clr>
        </p15:guide>
        <p15:guide id="11" pos="4756">
          <p15:clr>
            <a:srgbClr val="5ACBF0"/>
          </p15:clr>
        </p15:guide>
        <p15:guide id="12" pos="6581">
          <p15:clr>
            <a:srgbClr val="5ACBF0"/>
          </p15:clr>
        </p15:guide>
        <p15:guide id="13" pos="1097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26">
          <p15:clr>
            <a:srgbClr val="5ACBF0"/>
          </p15:clr>
        </p15:guide>
        <p15:guide id="18" pos="5483">
          <p15:clr>
            <a:srgbClr val="5ACBF0"/>
          </p15:clr>
        </p15:guide>
        <p15:guide id="19" orient="horz" pos="2898">
          <p15:clr>
            <a:srgbClr val="5ACBF0"/>
          </p15:clr>
        </p15:guide>
      </p15:sldGuideLst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>
            <a:extLst>
              <a:ext uri="{FF2B5EF4-FFF2-40B4-BE49-F238E27FC236}">
                <a16:creationId xmlns:a16="http://schemas.microsoft.com/office/drawing/2014/main" id="{5757E314-6417-4051-A2CD-D3614CAA6A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1737360" cy="1737360"/>
          </a:xfrm>
          <a:prstGeom prst="ellipse">
            <a:avLst/>
          </a:pr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235450"/>
            <a:ext cx="1737360" cy="830997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>
            <a:extLst>
              <a:ext uri="{FF2B5EF4-FFF2-40B4-BE49-F238E27FC236}">
                <a16:creationId xmlns:a16="http://schemas.microsoft.com/office/drawing/2014/main" id="{E5577FC3-49F5-4B04-AFD3-AA0A57BA83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2905506" y="2286000"/>
            <a:ext cx="1737360" cy="1737360"/>
          </a:xfrm>
          <a:prstGeom prst="ellipse">
            <a:avLst/>
          </a:pr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905506" y="4235450"/>
            <a:ext cx="1737360" cy="830997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>
            <a:extLst>
              <a:ext uri="{FF2B5EF4-FFF2-40B4-BE49-F238E27FC236}">
                <a16:creationId xmlns:a16="http://schemas.microsoft.com/office/drawing/2014/main" id="{9B56ECFD-6AA2-4EC5-A445-D1E0952199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5227320" y="2286000"/>
            <a:ext cx="1737360" cy="1737360"/>
          </a:xfrm>
          <a:prstGeom prst="ellipse">
            <a:avLst/>
          </a:prstGeom>
          <a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227320" y="4235451"/>
            <a:ext cx="1737360" cy="830997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>
            <a:extLst>
              <a:ext uri="{FF2B5EF4-FFF2-40B4-BE49-F238E27FC236}">
                <a16:creationId xmlns:a16="http://schemas.microsoft.com/office/drawing/2014/main" id="{F78E1D3B-7D6F-4EFD-9EB2-E1A27309D6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7548118" y="2286000"/>
            <a:ext cx="1737360" cy="1737360"/>
          </a:xfrm>
          <a:prstGeom prst="ellipse">
            <a:avLst/>
          </a:prstGeom>
          <a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insert44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48118" y="4235450"/>
            <a:ext cx="1737360" cy="830997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>
            <a:extLst>
              <a:ext uri="{FF2B5EF4-FFF2-40B4-BE49-F238E27FC236}">
                <a16:creationId xmlns:a16="http://schemas.microsoft.com/office/drawing/2014/main" id="{E4DC3400-0B11-4EA0-9B8D-6FADE6964F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 bwMode="ltGray">
          <a:xfrm>
            <a:off x="9869423" y="2286000"/>
            <a:ext cx="1737360" cy="1737360"/>
          </a:xfrm>
          <a:prstGeom prst="ellipse">
            <a:avLst/>
          </a:prstGeom>
          <a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133C357E-ECC0-485F-9033-5D4DEC8774B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869423" y="4235450"/>
            <a:ext cx="1737360" cy="830997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  <p:sp>
        <p:nvSpPr>
          <p:cNvPr id="4" name="object 33">
            <a:extLst>
              <a:ext uri="{FF2B5EF4-FFF2-40B4-BE49-F238E27FC236}">
                <a16:creationId xmlns:a16="http://schemas.microsoft.com/office/drawing/2014/main" id="{057B403F-C488-8F43-5CB7-BF540F2BDC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 userDrawn="1"/>
        </p:nvSpPr>
        <p:spPr>
          <a:xfrm>
            <a:off x="1015999" y="6445250"/>
            <a:ext cx="2755901" cy="142347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800" b="0" i="0" kern="1200">
                <a:solidFill>
                  <a:srgbClr val="3C3C41"/>
                </a:solidFill>
                <a:latin typeface="Segoe Pro"/>
                <a:ea typeface="+mn-ea"/>
                <a:cs typeface="Segoe Pro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150"/>
              </a:spcBef>
            </a:pPr>
            <a:r>
              <a:rPr lang="en-US" kern="1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Microsoft AI for Good Lab</a:t>
            </a:r>
          </a:p>
        </p:txBody>
      </p:sp>
      <p:sp>
        <p:nvSpPr>
          <p:cNvPr id="5" name="object 33">
            <a:extLst>
              <a:ext uri="{FF2B5EF4-FFF2-40B4-BE49-F238E27FC236}">
                <a16:creationId xmlns:a16="http://schemas.microsoft.com/office/drawing/2014/main" id="{14344F49-7795-C39C-6920-3BB7ECA8D1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 userDrawn="1"/>
        </p:nvSpPr>
        <p:spPr>
          <a:xfrm>
            <a:off x="5155510" y="6445250"/>
            <a:ext cx="2755901" cy="142347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800" b="0" i="0" kern="1200">
                <a:solidFill>
                  <a:srgbClr val="3C3C41"/>
                </a:solidFill>
                <a:latin typeface="Segoe Pro"/>
                <a:ea typeface="+mn-ea"/>
                <a:cs typeface="Segoe Pro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150"/>
              </a:spcBef>
            </a:pPr>
            <a:r>
              <a:rPr lang="en-US" kern="1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Microsoft </a:t>
            </a:r>
            <a:r>
              <a:rPr lang="en-US" sz="800" b="0" i="0" u="none" strike="noStrike" kern="1200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confidential</a:t>
            </a:r>
            <a:endParaRPr lang="en-US" kern="10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EFE56F-8107-4CE0-A1EE-297DEAFC47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462565" y="6473372"/>
            <a:ext cx="330200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fld id="{1D1C8AB6-B7CE-4964-AC76-0A912756BEF4}" type="slidenum">
              <a:rPr lang="en-US" sz="800" smtClean="0">
                <a:solidFill>
                  <a:schemeClr val="tx1"/>
                </a:solidFill>
              </a:rPr>
              <a:pPr algn="ctr"/>
              <a:t>‹#›</a:t>
            </a:fld>
            <a:endParaRPr lang="en-US" sz="80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313127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664">
          <p15:clr>
            <a:srgbClr val="5ACBF0"/>
          </p15:clr>
        </p15:guide>
        <p15:guide id="3" pos="6216">
          <p15:clr>
            <a:srgbClr val="5ACBF0"/>
          </p15:clr>
        </p15:guide>
        <p15:guide id="5" pos="5850">
          <p15:clr>
            <a:srgbClr val="5ACBF0"/>
          </p15:clr>
        </p15:guide>
        <p15:guide id="7" pos="4392">
          <p15:clr>
            <a:srgbClr val="5ACBF0"/>
          </p15:clr>
        </p15:guide>
        <p15:guide id="8" pos="3292">
          <p15:clr>
            <a:srgbClr val="5ACBF0"/>
          </p15:clr>
        </p15:guide>
        <p15:guide id="10" pos="2926">
          <p15:clr>
            <a:srgbClr val="5ACBF0"/>
          </p15:clr>
        </p15:guide>
        <p15:guide id="11" pos="4754">
          <p15:clr>
            <a:srgbClr val="5ACBF0"/>
          </p15:clr>
        </p15:guide>
        <p15:guide id="13" pos="1464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30">
          <p15:clr>
            <a:srgbClr val="5ACBF0"/>
          </p15:clr>
        </p15:guide>
        <p15:guide id="16" orient="horz" pos="2533">
          <p15:clr>
            <a:srgbClr val="5ACBF0"/>
          </p15:clr>
        </p15:guide>
      </p15:sldGuideLst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6769858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673743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6137863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 AI4G">
    <p:bg>
      <p:bgPr>
        <a:solidFill>
          <a:srgbClr val="091F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MS logo white - EMF">
            <a:extLst>
              <a:ext uri="{FF2B5EF4-FFF2-40B4-BE49-F238E27FC236}">
                <a16:creationId xmlns:a16="http://schemas.microsoft.com/office/drawing/2014/main" id="{B2446F54-CF22-15AE-2A50-E59A234A91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CAF790A8-07B0-11D7-92D8-C13D854447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29986" y="585789"/>
            <a:ext cx="1967674" cy="336575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8BFE5B8-CE19-AF6F-DC24-6476EEE3F0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Thank you slide</a:t>
            </a:r>
          </a:p>
        </p:txBody>
      </p:sp>
      <p:sp>
        <p:nvSpPr>
          <p:cNvPr id="2" name="Text Box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ChangeArrowheads="1"/>
          </p:cNvSpPr>
          <p:nvPr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solidFill>
                  <a:schemeClr val="tx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15996436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 Purple AI4G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ChangeArrowheads="1"/>
          </p:cNvSpPr>
          <p:nvPr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solidFill>
                  <a:schemeClr val="tx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3" name="MS logo white - EMF">
            <a:extLst>
              <a:ext uri="{FF2B5EF4-FFF2-40B4-BE49-F238E27FC236}">
                <a16:creationId xmlns:a16="http://schemas.microsoft.com/office/drawing/2014/main" id="{B2446F54-CF22-15AE-2A50-E59A234A91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CAF790A8-07B0-11D7-92D8-C13D854447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29986" y="585789"/>
            <a:ext cx="1967674" cy="336575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8BFE5B8-CE19-AF6F-DC24-6476EEE3F0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Thank you slide</a:t>
            </a:r>
          </a:p>
        </p:txBody>
      </p:sp>
    </p:spTree>
    <p:extLst>
      <p:ext uri="{BB962C8B-B14F-4D97-AF65-F5344CB8AC3E}">
        <p14:creationId xmlns:p14="http://schemas.microsoft.com/office/powerpoint/2010/main" val="32940537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image" Target="../media/image2.svg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69.xml"/><Relationship Id="rId18" Type="http://schemas.openxmlformats.org/officeDocument/2006/relationships/slideLayout" Target="../slideLayouts/slideLayout74.xml"/><Relationship Id="rId26" Type="http://schemas.openxmlformats.org/officeDocument/2006/relationships/slideLayout" Target="../slideLayouts/slideLayout82.xml"/><Relationship Id="rId39" Type="http://schemas.openxmlformats.org/officeDocument/2006/relationships/slideLayout" Target="../slideLayouts/slideLayout95.xml"/><Relationship Id="rId21" Type="http://schemas.openxmlformats.org/officeDocument/2006/relationships/slideLayout" Target="../slideLayouts/slideLayout77.xml"/><Relationship Id="rId34" Type="http://schemas.openxmlformats.org/officeDocument/2006/relationships/slideLayout" Target="../slideLayouts/slideLayout90.xml"/><Relationship Id="rId42" Type="http://schemas.openxmlformats.org/officeDocument/2006/relationships/theme" Target="../theme/theme2.xml"/><Relationship Id="rId7" Type="http://schemas.openxmlformats.org/officeDocument/2006/relationships/slideLayout" Target="../slideLayouts/slideLayout63.xml"/><Relationship Id="rId2" Type="http://schemas.openxmlformats.org/officeDocument/2006/relationships/slideLayout" Target="../slideLayouts/slideLayout58.xml"/><Relationship Id="rId16" Type="http://schemas.openxmlformats.org/officeDocument/2006/relationships/slideLayout" Target="../slideLayouts/slideLayout72.xml"/><Relationship Id="rId20" Type="http://schemas.openxmlformats.org/officeDocument/2006/relationships/slideLayout" Target="../slideLayouts/slideLayout76.xml"/><Relationship Id="rId29" Type="http://schemas.openxmlformats.org/officeDocument/2006/relationships/slideLayout" Target="../slideLayouts/slideLayout85.xml"/><Relationship Id="rId41" Type="http://schemas.openxmlformats.org/officeDocument/2006/relationships/slideLayout" Target="../slideLayouts/slideLayout97.xml"/><Relationship Id="rId1" Type="http://schemas.openxmlformats.org/officeDocument/2006/relationships/slideLayout" Target="../slideLayouts/slideLayout57.xml"/><Relationship Id="rId6" Type="http://schemas.openxmlformats.org/officeDocument/2006/relationships/slideLayout" Target="../slideLayouts/slideLayout62.xml"/><Relationship Id="rId11" Type="http://schemas.openxmlformats.org/officeDocument/2006/relationships/slideLayout" Target="../slideLayouts/slideLayout67.xml"/><Relationship Id="rId24" Type="http://schemas.openxmlformats.org/officeDocument/2006/relationships/slideLayout" Target="../slideLayouts/slideLayout80.xml"/><Relationship Id="rId32" Type="http://schemas.openxmlformats.org/officeDocument/2006/relationships/slideLayout" Target="../slideLayouts/slideLayout88.xml"/><Relationship Id="rId37" Type="http://schemas.openxmlformats.org/officeDocument/2006/relationships/slideLayout" Target="../slideLayouts/slideLayout93.xml"/><Relationship Id="rId40" Type="http://schemas.openxmlformats.org/officeDocument/2006/relationships/slideLayout" Target="../slideLayouts/slideLayout96.xml"/><Relationship Id="rId5" Type="http://schemas.openxmlformats.org/officeDocument/2006/relationships/slideLayout" Target="../slideLayouts/slideLayout61.xml"/><Relationship Id="rId15" Type="http://schemas.openxmlformats.org/officeDocument/2006/relationships/slideLayout" Target="../slideLayouts/slideLayout71.xml"/><Relationship Id="rId23" Type="http://schemas.openxmlformats.org/officeDocument/2006/relationships/slideLayout" Target="../slideLayouts/slideLayout79.xml"/><Relationship Id="rId28" Type="http://schemas.openxmlformats.org/officeDocument/2006/relationships/slideLayout" Target="../slideLayouts/slideLayout84.xml"/><Relationship Id="rId36" Type="http://schemas.openxmlformats.org/officeDocument/2006/relationships/slideLayout" Target="../slideLayouts/slideLayout92.xml"/><Relationship Id="rId10" Type="http://schemas.openxmlformats.org/officeDocument/2006/relationships/slideLayout" Target="../slideLayouts/slideLayout66.xml"/><Relationship Id="rId19" Type="http://schemas.openxmlformats.org/officeDocument/2006/relationships/slideLayout" Target="../slideLayouts/slideLayout75.xml"/><Relationship Id="rId31" Type="http://schemas.openxmlformats.org/officeDocument/2006/relationships/slideLayout" Target="../slideLayouts/slideLayout87.xml"/><Relationship Id="rId44" Type="http://schemas.openxmlformats.org/officeDocument/2006/relationships/image" Target="../media/image2.svg"/><Relationship Id="rId4" Type="http://schemas.openxmlformats.org/officeDocument/2006/relationships/slideLayout" Target="../slideLayouts/slideLayout60.xml"/><Relationship Id="rId9" Type="http://schemas.openxmlformats.org/officeDocument/2006/relationships/slideLayout" Target="../slideLayouts/slideLayout65.xml"/><Relationship Id="rId14" Type="http://schemas.openxmlformats.org/officeDocument/2006/relationships/slideLayout" Target="../slideLayouts/slideLayout70.xml"/><Relationship Id="rId22" Type="http://schemas.openxmlformats.org/officeDocument/2006/relationships/slideLayout" Target="../slideLayouts/slideLayout78.xml"/><Relationship Id="rId27" Type="http://schemas.openxmlformats.org/officeDocument/2006/relationships/slideLayout" Target="../slideLayouts/slideLayout83.xml"/><Relationship Id="rId30" Type="http://schemas.openxmlformats.org/officeDocument/2006/relationships/slideLayout" Target="../slideLayouts/slideLayout86.xml"/><Relationship Id="rId35" Type="http://schemas.openxmlformats.org/officeDocument/2006/relationships/slideLayout" Target="../slideLayouts/slideLayout91.xml"/><Relationship Id="rId43" Type="http://schemas.openxmlformats.org/officeDocument/2006/relationships/image" Target="../media/image1.png"/><Relationship Id="rId8" Type="http://schemas.openxmlformats.org/officeDocument/2006/relationships/slideLayout" Target="../slideLayouts/slideLayout64.xml"/><Relationship Id="rId3" Type="http://schemas.openxmlformats.org/officeDocument/2006/relationships/slideLayout" Target="../slideLayouts/slideLayout59.xml"/><Relationship Id="rId12" Type="http://schemas.openxmlformats.org/officeDocument/2006/relationships/slideLayout" Target="../slideLayouts/slideLayout68.xml"/><Relationship Id="rId17" Type="http://schemas.openxmlformats.org/officeDocument/2006/relationships/slideLayout" Target="../slideLayouts/slideLayout73.xml"/><Relationship Id="rId25" Type="http://schemas.openxmlformats.org/officeDocument/2006/relationships/slideLayout" Target="../slideLayouts/slideLayout81.xml"/><Relationship Id="rId33" Type="http://schemas.openxmlformats.org/officeDocument/2006/relationships/slideLayout" Target="../slideLayouts/slideLayout89.xml"/><Relationship Id="rId38" Type="http://schemas.openxmlformats.org/officeDocument/2006/relationships/slideLayout" Target="../slideLayouts/slideLayout9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4" name="Color palette">
            <a:extLst>
              <a:ext uri="{FF2B5EF4-FFF2-40B4-BE49-F238E27FC236}">
                <a16:creationId xmlns:a16="http://schemas.microsoft.com/office/drawing/2014/main" id="{55FCE7D5-5796-0746-3173-EB75FBE85E45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:asvg="http://schemas.microsoft.com/office/drawing/2016/SVG/main" r:embed="rId59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  <p:sp>
        <p:nvSpPr>
          <p:cNvPr id="4" name="Text"/>
          <p:cNvSpPr>
            <a:spLocks noGrp="1"/>
          </p:cNvSpPr>
          <p:nvPr>
            <p:ph type="body" idx="1"/>
          </p:nvPr>
        </p:nvSpPr>
        <p:spPr>
          <a:xfrm>
            <a:off x="584200" y="1435503"/>
            <a:ext cx="11018520" cy="11972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2" name="Slide title"/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61555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6896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612" r:id="rId1"/>
    <p:sldLayoutId id="2147485657" r:id="rId2"/>
    <p:sldLayoutId id="2147485664" r:id="rId3"/>
    <p:sldLayoutId id="2147485665" r:id="rId4"/>
    <p:sldLayoutId id="2147485673" r:id="rId5"/>
    <p:sldLayoutId id="2147485674" r:id="rId6"/>
    <p:sldLayoutId id="2147485666" r:id="rId7"/>
    <p:sldLayoutId id="2147485672" r:id="rId8"/>
    <p:sldLayoutId id="2147485669" r:id="rId9"/>
    <p:sldLayoutId id="2147485670" r:id="rId10"/>
    <p:sldLayoutId id="2147485671" r:id="rId11"/>
    <p:sldLayoutId id="2147485611" r:id="rId12"/>
    <p:sldLayoutId id="2147485614" r:id="rId13"/>
    <p:sldLayoutId id="2147485613" r:id="rId14"/>
    <p:sldLayoutId id="2147485498" r:id="rId15"/>
    <p:sldLayoutId id="2147485675" r:id="rId16"/>
    <p:sldLayoutId id="2147485662" r:id="rId17"/>
    <p:sldLayoutId id="2147485661" r:id="rId18"/>
    <p:sldLayoutId id="2147485608" r:id="rId19"/>
    <p:sldLayoutId id="2147485605" r:id="rId20"/>
    <p:sldLayoutId id="2147485676" r:id="rId21"/>
    <p:sldLayoutId id="2147485624" r:id="rId22"/>
    <p:sldLayoutId id="2147485658" r:id="rId23"/>
    <p:sldLayoutId id="2147485497" r:id="rId24"/>
    <p:sldLayoutId id="2147485604" r:id="rId25"/>
    <p:sldLayoutId id="2147485451" r:id="rId26"/>
    <p:sldLayoutId id="2147485626" r:id="rId27"/>
    <p:sldLayoutId id="2147485625" r:id="rId28"/>
    <p:sldLayoutId id="2147485609" r:id="rId29"/>
    <p:sldLayoutId id="2147485455" r:id="rId30"/>
    <p:sldLayoutId id="2147485615" r:id="rId31"/>
    <p:sldLayoutId id="2147485617" r:id="rId32"/>
    <p:sldLayoutId id="2147485616" r:id="rId33"/>
    <p:sldLayoutId id="2147485618" r:id="rId34"/>
    <p:sldLayoutId id="2147485619" r:id="rId35"/>
    <p:sldLayoutId id="2147485622" r:id="rId36"/>
    <p:sldLayoutId id="2147485623" r:id="rId37"/>
    <p:sldLayoutId id="2147485462" r:id="rId38"/>
    <p:sldLayoutId id="2147485463" r:id="rId39"/>
    <p:sldLayoutId id="2147485607" r:id="rId40"/>
    <p:sldLayoutId id="2147485467" r:id="rId41"/>
    <p:sldLayoutId id="2147485468" r:id="rId42"/>
    <p:sldLayoutId id="2147485469" r:id="rId43"/>
    <p:sldLayoutId id="2147485470" r:id="rId44"/>
    <p:sldLayoutId id="2147485471" r:id="rId45"/>
    <p:sldLayoutId id="2147485479" r:id="rId46"/>
    <p:sldLayoutId id="2147485480" r:id="rId47"/>
    <p:sldLayoutId id="2147485481" r:id="rId48"/>
    <p:sldLayoutId id="2147485663" r:id="rId49"/>
    <p:sldLayoutId id="2147485491" r:id="rId50"/>
    <p:sldLayoutId id="2147485492" r:id="rId51"/>
    <p:sldLayoutId id="2147485493" r:id="rId52"/>
    <p:sldLayoutId id="2147485606" r:id="rId53"/>
    <p:sldLayoutId id="2147485620" r:id="rId54"/>
    <p:sldLayoutId id="2147485627" r:id="rId55"/>
    <p:sldLayoutId id="2147485678" r:id="rId56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4000" b="0" kern="1200" cap="none" spc="-70" baseline="0" dirty="0">
          <a:ln w="3175">
            <a:noFill/>
          </a:ln>
          <a:gradFill>
            <a:gsLst>
              <a:gs pos="0">
                <a:srgbClr val="2A446F"/>
              </a:gs>
              <a:gs pos="100000">
                <a:srgbClr val="3BBBA6"/>
              </a:gs>
              <a:gs pos="55000">
                <a:srgbClr val="0078D4"/>
              </a:gs>
            </a:gsLst>
            <a:lin ang="4800000" scaled="0"/>
          </a:gradFill>
          <a:effectLst/>
          <a:latin typeface="+mj-lt"/>
          <a:ea typeface="+mn-ea"/>
          <a:cs typeface="Segoe UI"/>
        </a:defRPr>
      </a:lvl1pPr>
    </p:titleStyle>
    <p:bodyStyle>
      <a:lvl1pPr marL="0" marR="0" indent="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lang="en-US" sz="2000" kern="1200" spc="0" baseline="0" dirty="0" smtClean="0">
          <a:solidFill>
            <a:srgbClr val="454142"/>
          </a:solidFill>
          <a:latin typeface="+mn-lt"/>
          <a:ea typeface="+mn-ea"/>
          <a:cs typeface="Segoe UI" panose="020B0502040204020203" pitchFamily="34" charset="0"/>
        </a:defRPr>
      </a:lvl1pPr>
      <a:lvl2pPr marL="228600" marR="0" indent="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lang="en-US" sz="1600" kern="1200" spc="0" baseline="0" dirty="0" smtClean="0">
          <a:solidFill>
            <a:srgbClr val="454142"/>
          </a:solidFill>
          <a:latin typeface="+mn-lt"/>
          <a:ea typeface="+mn-ea"/>
          <a:cs typeface="+mn-cs"/>
        </a:defRPr>
      </a:lvl2pPr>
      <a:lvl3pPr marL="457200" marR="0" indent="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lang="en-US" sz="1200" kern="1200" spc="0" baseline="0" dirty="0" smtClean="0">
          <a:solidFill>
            <a:srgbClr val="454142"/>
          </a:solidFill>
          <a:latin typeface="+mn-lt"/>
          <a:ea typeface="+mn-ea"/>
          <a:cs typeface="+mn-cs"/>
        </a:defRPr>
      </a:lvl3pPr>
      <a:lvl4pPr marL="661988" marR="0" indent="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lang="en-US" sz="1100" kern="1200" spc="0" baseline="0" dirty="0" smtClean="0">
          <a:solidFill>
            <a:srgbClr val="454142"/>
          </a:solidFill>
          <a:latin typeface="+mn-lt"/>
          <a:ea typeface="+mn-ea"/>
          <a:cs typeface="+mn-cs"/>
        </a:defRPr>
      </a:lvl4pPr>
      <a:lvl5pPr marL="855663" marR="0" indent="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lang="en-US" sz="1100" kern="1200" spc="0" baseline="0" dirty="0">
          <a:solidFill>
            <a:srgbClr val="454142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0" userDrawn="1">
          <p15:clr>
            <a:srgbClr val="C35EA4"/>
          </p15:clr>
        </p15:guide>
        <p15:guide id="17" pos="7320" userDrawn="1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92" userDrawn="1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88" userDrawn="1">
          <p15:clr>
            <a:srgbClr val="A4A3A4"/>
          </p15:clr>
        </p15:guide>
        <p15:guide id="31" orient="horz" pos="4008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89905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84200" y="1435503"/>
            <a:ext cx="11018520" cy="144039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4" name="Graphic 143">
            <a:extLst>
              <a:ext uri="{FF2B5EF4-FFF2-40B4-BE49-F238E27FC236}">
                <a16:creationId xmlns:a16="http://schemas.microsoft.com/office/drawing/2014/main" id="{55FCE7D5-5796-0746-3173-EB75FBE85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96DAC541-7B7A-43D3-8B79-37D633B846F1}">
                <asvg:svgBlip xmlns:asvg="http://schemas.microsoft.com/office/drawing/2016/SVG/main" r:embed="rId44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63177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5628" r:id="rId1"/>
    <p:sldLayoutId id="2147485629" r:id="rId2"/>
    <p:sldLayoutId id="2147485630" r:id="rId3"/>
    <p:sldLayoutId id="2147485631" r:id="rId4"/>
    <p:sldLayoutId id="2147485557" r:id="rId5"/>
    <p:sldLayoutId id="2147485660" r:id="rId6"/>
    <p:sldLayoutId id="2147485677" r:id="rId7"/>
    <p:sldLayoutId id="2147485632" r:id="rId8"/>
    <p:sldLayoutId id="2147485633" r:id="rId9"/>
    <p:sldLayoutId id="2147485659" r:id="rId10"/>
    <p:sldLayoutId id="2147485634" r:id="rId11"/>
    <p:sldLayoutId id="2147485635" r:id="rId12"/>
    <p:sldLayoutId id="2147485636" r:id="rId13"/>
    <p:sldLayoutId id="2147485637" r:id="rId14"/>
    <p:sldLayoutId id="2147485638" r:id="rId15"/>
    <p:sldLayoutId id="2147485639" r:id="rId16"/>
    <p:sldLayoutId id="2147485640" r:id="rId17"/>
    <p:sldLayoutId id="2147485558" r:id="rId18"/>
    <p:sldLayoutId id="2147485641" r:id="rId19"/>
    <p:sldLayoutId id="2147485642" r:id="rId20"/>
    <p:sldLayoutId id="2147485643" r:id="rId21"/>
    <p:sldLayoutId id="2147485644" r:id="rId22"/>
    <p:sldLayoutId id="2147485645" r:id="rId23"/>
    <p:sldLayoutId id="2147485646" r:id="rId24"/>
    <p:sldLayoutId id="2147485648" r:id="rId25"/>
    <p:sldLayoutId id="2147485566" r:id="rId26"/>
    <p:sldLayoutId id="2147485567" r:id="rId27"/>
    <p:sldLayoutId id="2147485649" r:id="rId28"/>
    <p:sldLayoutId id="2147485650" r:id="rId29"/>
    <p:sldLayoutId id="2147485651" r:id="rId30"/>
    <p:sldLayoutId id="2147485652" r:id="rId31"/>
    <p:sldLayoutId id="2147485653" r:id="rId32"/>
    <p:sldLayoutId id="2147485654" r:id="rId33"/>
    <p:sldLayoutId id="2147485583" r:id="rId34"/>
    <p:sldLayoutId id="2147485584" r:id="rId35"/>
    <p:sldLayoutId id="2147485585" r:id="rId36"/>
    <p:sldLayoutId id="2147485595" r:id="rId37"/>
    <p:sldLayoutId id="2147485596" r:id="rId38"/>
    <p:sldLayoutId id="2147485597" r:id="rId39"/>
    <p:sldLayoutId id="2147485655" r:id="rId40"/>
    <p:sldLayoutId id="2147485656" r:id="rId41"/>
  </p:sldLayoutIdLst>
  <p:transition>
    <p:fade/>
  </p:transition>
  <p:hf sldNum="0" hdr="0" ftr="0" dt="0"/>
  <p:txStyles>
    <p:titleStyle>
      <a:lvl1pPr marL="0" algn="l" defTabSz="932742" rtl="0" eaLnBrk="1" latinLnBrk="0" hangingPunct="1">
        <a:lnSpc>
          <a:spcPts val="4600"/>
        </a:lnSpc>
        <a:spcBef>
          <a:spcPct val="0"/>
        </a:spcBef>
        <a:buNone/>
        <a:defRPr lang="en-US" sz="4000" b="1" kern="1200" cap="none" spc="-50" baseline="0" dirty="0">
          <a:ln w="3175">
            <a:noFill/>
          </a:ln>
          <a:gradFill flip="none" rotWithShape="1">
            <a:gsLst>
              <a:gs pos="0">
                <a:srgbClr val="8DC8E8"/>
              </a:gs>
              <a:gs pos="100000">
                <a:srgbClr val="E3F3B7"/>
              </a:gs>
              <a:gs pos="34000">
                <a:srgbClr val="CBE6F5"/>
              </a:gs>
              <a:gs pos="67000">
                <a:srgbClr val="DCEEF8"/>
              </a:gs>
            </a:gsLst>
            <a:lin ang="3000000" scaled="0"/>
            <a:tileRect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4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228600" marR="0" indent="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8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457200" marR="0" indent="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661988" marR="0" indent="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2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855663" marR="0" indent="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2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  <p15:guide id="31" orient="horz" pos="400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sv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emf"/><Relationship Id="rId5" Type="http://schemas.openxmlformats.org/officeDocument/2006/relationships/image" Target="../media/image57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usgs.gov/landsat-missions" TargetMode="External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76.png"/><Relationship Id="rId4" Type="http://schemas.openxmlformats.org/officeDocument/2006/relationships/hyperlink" Target="https://data.nal.usda.gov/dataset/cropscape-cropland-data-layer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6.xml"/><Relationship Id="rId6" Type="http://schemas.openxmlformats.org/officeDocument/2006/relationships/image" Target="../media/image61.jpeg"/><Relationship Id="rId5" Type="http://schemas.openxmlformats.org/officeDocument/2006/relationships/image" Target="../media/image60.jpeg"/><Relationship Id="rId4" Type="http://schemas.openxmlformats.org/officeDocument/2006/relationships/image" Target="../media/image5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pangeography.com/geographic-data-structure-vector-data-and-raster-data/" TargetMode="External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24DE5-8386-BDAA-20D3-FA634A6908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041" y="1473512"/>
            <a:ext cx="7089420" cy="2462213"/>
          </a:xfrm>
        </p:spPr>
        <p:txBody>
          <a:bodyPr/>
          <a:lstStyle/>
          <a:p>
            <a:r>
              <a:rPr lang="en-US" dirty="0"/>
              <a:t>A Hands-on Minimal Workflow for Object Detection from Satellite Imagery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142B33-EFC8-5634-183A-0888D905722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Thu 29 Feb 24’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53999BA9-FF7B-F3AB-D8DA-10C214103E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2041" y="519463"/>
            <a:ext cx="2341369" cy="447510"/>
          </a:xfrm>
          <a:prstGeom prst="rect">
            <a:avLst/>
          </a:prstGeom>
        </p:spPr>
      </p:pic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F28BB022-608C-E88F-05E4-1BD70BC34C9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2041" y="4214606"/>
            <a:ext cx="6275960" cy="984885"/>
          </a:xfrm>
        </p:spPr>
        <p:txBody>
          <a:bodyPr/>
          <a:lstStyle/>
          <a:p>
            <a:r>
              <a:rPr lang="en-US" dirty="0"/>
              <a:t>Akram Zaytar         </a:t>
            </a:r>
            <a:r>
              <a:rPr lang="en-US" sz="1100" dirty="0"/>
              <a:t>•</a:t>
            </a:r>
            <a:r>
              <a:rPr lang="en-US" dirty="0"/>
              <a:t> </a:t>
            </a:r>
            <a:r>
              <a:rPr lang="en-US" sz="1100" dirty="0"/>
              <a:t>Akramzaytar@microsoft.com</a:t>
            </a:r>
          </a:p>
          <a:p>
            <a:r>
              <a:rPr lang="en-US" dirty="0"/>
              <a:t>Gilles Q. Hacheme  </a:t>
            </a:r>
            <a:r>
              <a:rPr lang="en-US" sz="1100" dirty="0"/>
              <a:t>• Ghacheme@microsoft.com</a:t>
            </a:r>
          </a:p>
          <a:p>
            <a:r>
              <a:rPr lang="en-US" dirty="0"/>
              <a:t>Aisha Alaagib         </a:t>
            </a:r>
            <a:r>
              <a:rPr lang="en-US" sz="1100" dirty="0"/>
              <a:t>• Aalaagib@aimsammi.org</a:t>
            </a:r>
          </a:p>
          <a:p>
            <a:r>
              <a:rPr lang="en-US" dirty="0"/>
              <a:t>Girmaw A. Tadesse </a:t>
            </a:r>
            <a:r>
              <a:rPr lang="en-US" sz="1100" dirty="0"/>
              <a:t>• Gtadesse@microsoft.com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58C7983-12E3-5A28-F73F-855D830D61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956213" y="6446520"/>
            <a:ext cx="2134836" cy="198850"/>
            <a:chOff x="584200" y="585788"/>
            <a:chExt cx="3613460" cy="336576"/>
          </a:xfrm>
        </p:grpSpPr>
        <p:pic>
          <p:nvPicPr>
            <p:cNvPr id="12" name="AI for Good Lab">
              <a:extLst>
                <a:ext uri="{FF2B5EF4-FFF2-40B4-BE49-F238E27FC236}">
                  <a16:creationId xmlns:a16="http://schemas.microsoft.com/office/drawing/2014/main" id="{728E4301-9877-6A31-9FBB-0EDC12C2679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229986" y="585789"/>
              <a:ext cx="1967674" cy="336575"/>
            </a:xfrm>
            <a:prstGeom prst="rect">
              <a:avLst/>
            </a:prstGeom>
          </p:spPr>
        </p:pic>
        <p:pic>
          <p:nvPicPr>
            <p:cNvPr id="13" name="MS logo white - EMF" descr="Microsoft logo white text version">
              <a:extLst>
                <a:ext uri="{FF2B5EF4-FFF2-40B4-BE49-F238E27FC236}">
                  <a16:creationId xmlns:a16="http://schemas.microsoft.com/office/drawing/2014/main" id="{23ECEC58-7A15-AD20-B5C2-67DAD6E2895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black">
            <a:xfrm>
              <a:off x="584200" y="585788"/>
              <a:ext cx="1366245" cy="2926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79010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B4C9A45-80A9-BC97-4F73-C0E81735FF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615553"/>
          </a:xfrm>
        </p:spPr>
        <p:txBody>
          <a:bodyPr/>
          <a:lstStyle/>
          <a:p>
            <a:r>
              <a:rPr lang="en-US" dirty="0"/>
              <a:t>Tip: Pick a difficult Area to Label!</a:t>
            </a:r>
          </a:p>
        </p:txBody>
      </p:sp>
      <p:pic>
        <p:nvPicPr>
          <p:cNvPr id="3" name="Picture 2" descr="An aerial view of a town&#10;&#10;Description automatically generated">
            <a:extLst>
              <a:ext uri="{FF2B5EF4-FFF2-40B4-BE49-F238E27FC236}">
                <a16:creationId xmlns:a16="http://schemas.microsoft.com/office/drawing/2014/main" id="{9FDAADCB-E2A8-848D-F53C-3737C067B3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1307" y="1247000"/>
            <a:ext cx="5765472" cy="4849290"/>
          </a:xfrm>
          <a:prstGeom prst="rect">
            <a:avLst/>
          </a:prstGeom>
        </p:spPr>
      </p:pic>
      <p:pic>
        <p:nvPicPr>
          <p:cNvPr id="4" name="Picture 3" descr="A map of a town&#10;&#10;Description automatically generated">
            <a:extLst>
              <a:ext uri="{FF2B5EF4-FFF2-40B4-BE49-F238E27FC236}">
                <a16:creationId xmlns:a16="http://schemas.microsoft.com/office/drawing/2014/main" id="{DBC3DD14-33CD-1CD2-902A-5ED84107C3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00629" y="1243509"/>
            <a:ext cx="5354955" cy="4852781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A4A58D5-66E5-36A6-D49D-6C401AE3F353}"/>
              </a:ext>
            </a:extLst>
          </p:cNvPr>
          <p:cNvCxnSpPr>
            <a:stCxn id="3" idx="3"/>
            <a:endCxn id="4" idx="1"/>
          </p:cNvCxnSpPr>
          <p:nvPr/>
        </p:nvCxnSpPr>
        <p:spPr>
          <a:xfrm flipV="1">
            <a:off x="6016779" y="3669900"/>
            <a:ext cx="683850" cy="1745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72278EA-051E-14FB-6AEE-82D836AD0217}"/>
              </a:ext>
            </a:extLst>
          </p:cNvPr>
          <p:cNvSpPr txBox="1"/>
          <p:nvPr/>
        </p:nvSpPr>
        <p:spPr>
          <a:xfrm>
            <a:off x="6086193" y="3362170"/>
            <a:ext cx="552524" cy="26161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KE" sz="1700" b="1" i="1" dirty="0"/>
              <a:t>Label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2E97DB4-7AC9-EAB1-DA74-AA5DECD46FF1}"/>
              </a:ext>
            </a:extLst>
          </p:cNvPr>
          <p:cNvSpPr txBox="1"/>
          <p:nvPr/>
        </p:nvSpPr>
        <p:spPr>
          <a:xfrm>
            <a:off x="7754502" y="6160255"/>
            <a:ext cx="3383523" cy="54322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i="1" dirty="0">
                <a:solidFill>
                  <a:schemeClr val="tx1">
                    <a:lumMod val="75000"/>
                  </a:schemeClr>
                </a:solidFill>
              </a:rPr>
              <a:t>Building in </a:t>
            </a:r>
            <a:r>
              <a:rPr lang="en-GB" i="1" dirty="0">
                <a:solidFill>
                  <a:srgbClr val="00B050"/>
                </a:solidFill>
              </a:rPr>
              <a:t>Green</a:t>
            </a:r>
            <a:r>
              <a:rPr lang="en-GB" i="1" dirty="0">
                <a:solidFill>
                  <a:schemeClr val="tx1">
                    <a:lumMod val="75000"/>
                  </a:schemeClr>
                </a:solidFill>
              </a:rPr>
              <a:t>.</a:t>
            </a:r>
          </a:p>
          <a:p>
            <a:pPr algn="ctr"/>
            <a:r>
              <a:rPr lang="en-GB" i="1" dirty="0">
                <a:solidFill>
                  <a:schemeClr val="tx1">
                    <a:lumMod val="75000"/>
                  </a:schemeClr>
                </a:solidFill>
              </a:rPr>
              <a:t>Destroyed buildings in </a:t>
            </a:r>
            <a:r>
              <a:rPr lang="en-GB" i="1" dirty="0">
                <a:solidFill>
                  <a:srgbClr val="F4364C"/>
                </a:solidFill>
              </a:rPr>
              <a:t>Red</a:t>
            </a:r>
            <a:r>
              <a:rPr lang="en-GB" i="1" dirty="0">
                <a:solidFill>
                  <a:schemeClr val="tx1">
                    <a:lumMod val="75000"/>
                  </a:schemeClr>
                </a:solidFill>
              </a:rPr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026256-183E-BAEC-1A5F-4F18C00AC10B}"/>
              </a:ext>
            </a:extLst>
          </p:cNvPr>
          <p:cNvSpPr txBox="1"/>
          <p:nvPr/>
        </p:nvSpPr>
        <p:spPr>
          <a:xfrm>
            <a:off x="1684928" y="6160255"/>
            <a:ext cx="2898229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100" i="1" dirty="0">
                <a:latin typeface="Helvetica" pitchFamily="2" charset="0"/>
                <a:cs typeface="Calibri" panose="020F0502020204030204" pitchFamily="34" charset="0"/>
              </a:rPr>
              <a:t>Example difficult region for labeling (Morocco).</a:t>
            </a:r>
            <a:endParaRPr lang="en-GB" sz="1100" b="0" i="1" dirty="0">
              <a:solidFill>
                <a:srgbClr val="3B3B3B"/>
              </a:solidFill>
              <a:effectLst/>
              <a:highlight>
                <a:srgbClr val="FFFFFF"/>
              </a:highlight>
              <a:latin typeface="Helvetica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8586186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B4C9A45-80A9-BC97-4F73-C0E81735FF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615553"/>
          </a:xfrm>
        </p:spPr>
        <p:txBody>
          <a:bodyPr/>
          <a:lstStyle/>
          <a:p>
            <a:r>
              <a:rPr lang="en-US" dirty="0"/>
              <a:t>Step 4: Train &amp; Evaluate!</a:t>
            </a:r>
          </a:p>
        </p:txBody>
      </p:sp>
      <p:sp>
        <p:nvSpPr>
          <p:cNvPr id="2" name="Text Placeholder 6">
            <a:extLst>
              <a:ext uri="{FF2B5EF4-FFF2-40B4-BE49-F238E27FC236}">
                <a16:creationId xmlns:a16="http://schemas.microsoft.com/office/drawing/2014/main" id="{9F722F14-61D9-475B-D776-149DB0235C44}"/>
              </a:ext>
            </a:extLst>
          </p:cNvPr>
          <p:cNvSpPr txBox="1">
            <a:spLocks/>
          </p:cNvSpPr>
          <p:nvPr/>
        </p:nvSpPr>
        <p:spPr>
          <a:xfrm>
            <a:off x="588263" y="1556881"/>
            <a:ext cx="5059338" cy="403187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2000" kern="1200" spc="0" baseline="0">
                <a:solidFill>
                  <a:srgbClr val="45414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2286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600" kern="1200" spc="0" baseline="0">
                <a:solidFill>
                  <a:srgbClr val="454142"/>
                </a:soli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kern="1200" spc="0" baseline="0">
                <a:solidFill>
                  <a:srgbClr val="454142"/>
                </a:solidFill>
                <a:latin typeface="+mn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100" kern="1200" spc="0" baseline="0">
                <a:solidFill>
                  <a:srgbClr val="454142"/>
                </a:soli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100" kern="1200" spc="0" baseline="0">
                <a:solidFill>
                  <a:srgbClr val="454142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latin typeface="Söhne"/>
                <a:cs typeface="Segoe UI"/>
              </a:rPr>
              <a:t>As we have limited labels, we need to do: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en-GB" b="1" dirty="0">
                <a:latin typeface="Söhne"/>
                <a:cs typeface="Segoe UI"/>
              </a:rPr>
              <a:t>Data augmentation</a:t>
            </a:r>
            <a:r>
              <a:rPr lang="en-GB" dirty="0">
                <a:latin typeface="Söhne"/>
                <a:cs typeface="Segoe UI"/>
              </a:rPr>
              <a:t>: horizonal/vertical Flipping, Rotation, Color jitter, Crop and Resize, Blurred, etc.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en-GB" b="1" dirty="0">
                <a:latin typeface="Söhne"/>
                <a:cs typeface="Segoe UI"/>
              </a:rPr>
              <a:t>Random patch sampling</a:t>
            </a:r>
            <a:r>
              <a:rPr lang="en-GB" dirty="0">
                <a:latin typeface="Söhne"/>
                <a:cs typeface="Segoe UI"/>
              </a:rPr>
              <a:t> from the image.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en-GB" b="1" dirty="0">
                <a:latin typeface="Söhne"/>
                <a:cs typeface="Segoe UI"/>
              </a:rPr>
              <a:t>Regularization</a:t>
            </a:r>
            <a:r>
              <a:rPr lang="en-GB" dirty="0">
                <a:latin typeface="Söhne"/>
                <a:cs typeface="Segoe UI"/>
              </a:rPr>
              <a:t>: entropy &amp; consistency.</a:t>
            </a:r>
          </a:p>
          <a:p>
            <a:endParaRPr lang="en-GB" dirty="0">
              <a:latin typeface="Söhne"/>
              <a:cs typeface="Segoe UI"/>
            </a:endParaRPr>
          </a:p>
          <a:p>
            <a:r>
              <a:rPr lang="en-GB" dirty="0">
                <a:latin typeface="Söhne"/>
                <a:cs typeface="Segoe UI"/>
              </a:rPr>
              <a:t>When evaluating, we can report the following on the validation ROI: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en-GB" dirty="0">
                <a:latin typeface="Söhne"/>
                <a:cs typeface="Segoe UI"/>
              </a:rPr>
              <a:t>Pixel Recall/Precision/F1 score, Jaccard (IoU).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en-GB" dirty="0">
                <a:latin typeface="Söhne"/>
                <a:cs typeface="Segoe UI"/>
              </a:rPr>
              <a:t>Object-level metrics after postprocessing the predicted masks into polygons.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50D33F4E-E587-6BC8-D3DB-E385DCDACE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47600" y="1556881"/>
            <a:ext cx="6544400" cy="405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58E0E50-C4C7-E5E3-BF03-65763EC8E764}"/>
              </a:ext>
            </a:extLst>
          </p:cNvPr>
          <p:cNvSpPr txBox="1"/>
          <p:nvPr/>
        </p:nvSpPr>
        <p:spPr>
          <a:xfrm>
            <a:off x="8121752" y="5717232"/>
            <a:ext cx="2182666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KE" sz="900" b="1" i="1" dirty="0">
                <a:solidFill>
                  <a:schemeClr val="tx1">
                    <a:lumMod val="75000"/>
                  </a:schemeClr>
                </a:solidFill>
              </a:rPr>
              <a:t>— TorchGeo for Patch Sampling—</a:t>
            </a:r>
            <a:endParaRPr lang="en-KE" sz="900" i="1" dirty="0">
              <a:solidFill>
                <a:schemeClr val="tx1">
                  <a:lumMod val="75000"/>
                </a:schemeClr>
              </a:solidFill>
            </a:endParaRPr>
          </a:p>
          <a:p>
            <a:pPr algn="ctr"/>
            <a:r>
              <a:rPr lang="en-GB" sz="900" b="0" i="0" dirty="0">
                <a:solidFill>
                  <a:srgbClr val="6C6C6D"/>
                </a:solidFill>
                <a:effectLst/>
                <a:latin typeface="FreightSans"/>
              </a:rPr>
              <a:t>A) a scene from </a:t>
            </a:r>
            <a:r>
              <a:rPr lang="en-GB" sz="900" b="0" i="0" u="none" strike="noStrike" dirty="0">
                <a:solidFill>
                  <a:srgbClr val="EE4C2C"/>
                </a:solidFill>
                <a:effectLst/>
                <a:latin typeface="FreightSans"/>
                <a:hlinkClick r:id="rId3"/>
              </a:rPr>
              <a:t>Landsat 8</a:t>
            </a:r>
            <a:r>
              <a:rPr lang="en-GB" sz="900" b="0" i="0" dirty="0">
                <a:solidFill>
                  <a:srgbClr val="6C6C6D"/>
                </a:solidFill>
                <a:effectLst/>
                <a:latin typeface="FreightSans"/>
              </a:rPr>
              <a:t> and B) </a:t>
            </a:r>
            <a:r>
              <a:rPr lang="en-GB" sz="900" b="0" i="0" u="none" strike="noStrike" dirty="0">
                <a:solidFill>
                  <a:srgbClr val="EE4C2C"/>
                </a:solidFill>
                <a:effectLst/>
                <a:latin typeface="FreightSans"/>
                <a:hlinkClick r:id="rId4"/>
              </a:rPr>
              <a:t>Cropland Data Layer</a:t>
            </a:r>
            <a:r>
              <a:rPr lang="en-GB" sz="900" b="0" i="0" dirty="0">
                <a:solidFill>
                  <a:srgbClr val="6C6C6D"/>
                </a:solidFill>
                <a:effectLst/>
                <a:latin typeface="FreightSans"/>
              </a:rPr>
              <a:t> labels, even though these files are in different EPSG projections. We want to sample patches C) and D) from these datasets using a geospatial bounding box as an index.</a:t>
            </a:r>
            <a:endParaRPr lang="en-KE" sz="700" i="1" dirty="0">
              <a:solidFill>
                <a:schemeClr val="tx1">
                  <a:lumMod val="75000"/>
                </a:schemeClr>
              </a:solidFill>
            </a:endParaRPr>
          </a:p>
        </p:txBody>
      </p:sp>
      <p:pic>
        <p:nvPicPr>
          <p:cNvPr id="9" name="Picture 8" descr="A close-up of a logo&#10;&#10;Description automatically generated">
            <a:extLst>
              <a:ext uri="{FF2B5EF4-FFF2-40B4-BE49-F238E27FC236}">
                <a16:creationId xmlns:a16="http://schemas.microsoft.com/office/drawing/2014/main" id="{2339EC7F-CAA7-F214-8E4F-6FCCCA9E9E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59635" y="842490"/>
            <a:ext cx="2122714" cy="622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634001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B4C9A45-80A9-BC97-4F73-C0E81735FF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615553"/>
          </a:xfrm>
        </p:spPr>
        <p:txBody>
          <a:bodyPr/>
          <a:lstStyle/>
          <a:p>
            <a:r>
              <a:rPr lang="en-US" dirty="0"/>
              <a:t>Step 5: Inference</a:t>
            </a:r>
          </a:p>
        </p:txBody>
      </p:sp>
      <p:sp>
        <p:nvSpPr>
          <p:cNvPr id="2" name="Text Placeholder 6">
            <a:extLst>
              <a:ext uri="{FF2B5EF4-FFF2-40B4-BE49-F238E27FC236}">
                <a16:creationId xmlns:a16="http://schemas.microsoft.com/office/drawing/2014/main" id="{9F722F14-61D9-475B-D776-149DB0235C44}"/>
              </a:ext>
            </a:extLst>
          </p:cNvPr>
          <p:cNvSpPr txBox="1">
            <a:spLocks/>
          </p:cNvSpPr>
          <p:nvPr/>
        </p:nvSpPr>
        <p:spPr>
          <a:xfrm>
            <a:off x="588263" y="1556881"/>
            <a:ext cx="5507737" cy="397031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2000" kern="1200" spc="0" baseline="0">
                <a:solidFill>
                  <a:srgbClr val="45414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2286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600" kern="1200" spc="0" baseline="0">
                <a:solidFill>
                  <a:srgbClr val="454142"/>
                </a:soli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kern="1200" spc="0" baseline="0">
                <a:solidFill>
                  <a:srgbClr val="454142"/>
                </a:solidFill>
                <a:latin typeface="+mn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100" kern="1200" spc="0" baseline="0">
                <a:solidFill>
                  <a:srgbClr val="454142"/>
                </a:soli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100" kern="1200" spc="0" baseline="0">
                <a:solidFill>
                  <a:srgbClr val="454142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latin typeface="Söhne"/>
                <a:cs typeface="Segoe UI"/>
              </a:rPr>
              <a:t>After obtaining satisfactory results, we can:</a:t>
            </a:r>
          </a:p>
          <a:p>
            <a:pPr marL="571500" lvl="1" indent="-342900">
              <a:buFont typeface="+mj-lt"/>
              <a:buAutoNum type="arabicPeriod"/>
            </a:pPr>
            <a:r>
              <a:rPr lang="en-GB" b="1" dirty="0">
                <a:latin typeface="Söhne"/>
                <a:cs typeface="Segoe UI"/>
              </a:rPr>
              <a:t>Run the model over the original ROI</a:t>
            </a:r>
            <a:r>
              <a:rPr lang="en-GB" dirty="0">
                <a:latin typeface="Söhne"/>
                <a:cs typeface="Segoe UI"/>
              </a:rPr>
              <a:t>: we can accelerate prediction by gridding the image &amp; loading it in batches.</a:t>
            </a:r>
          </a:p>
          <a:p>
            <a:pPr marL="571500" lvl="1" indent="-342900">
              <a:buFont typeface="+mj-lt"/>
              <a:buAutoNum type="arabicPeriod"/>
            </a:pPr>
            <a:r>
              <a:rPr lang="en-GB" b="1" dirty="0">
                <a:latin typeface="Söhne"/>
                <a:cs typeface="Segoe UI"/>
              </a:rPr>
              <a:t>Vectorize the target object class</a:t>
            </a:r>
            <a:r>
              <a:rPr lang="en-GB" dirty="0">
                <a:latin typeface="Söhne"/>
                <a:cs typeface="Segoe UI"/>
              </a:rPr>
              <a:t>.</a:t>
            </a:r>
          </a:p>
          <a:p>
            <a:pPr marL="571500" lvl="1" indent="-342900">
              <a:buFont typeface="+mj-lt"/>
              <a:buAutoNum type="arabicPeriod"/>
            </a:pPr>
            <a:r>
              <a:rPr lang="en-GB" b="1" dirty="0">
                <a:latin typeface="Söhne"/>
                <a:cs typeface="Segoe UI"/>
              </a:rPr>
              <a:t>Postprocess</a:t>
            </a:r>
            <a:r>
              <a:rPr lang="en-GB" dirty="0">
                <a:latin typeface="Söhne"/>
                <a:cs typeface="Segoe UI"/>
              </a:rPr>
              <a:t>: any cleaning steps that are based on assumptions about the nature of the object (area, #edges, shape, etc)</a:t>
            </a:r>
          </a:p>
          <a:p>
            <a:endParaRPr lang="en-GB" dirty="0">
              <a:latin typeface="Söhne"/>
              <a:cs typeface="Segoe UI"/>
            </a:endParaRPr>
          </a:p>
          <a:p>
            <a:r>
              <a:rPr lang="en-GB" dirty="0">
                <a:latin typeface="Söhne"/>
                <a:cs typeface="Segoe UI"/>
              </a:rPr>
              <a:t>Once we achieve local generalization, we can…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en-GB" dirty="0">
                <a:latin typeface="Söhne"/>
                <a:cs typeface="Segoe UI"/>
              </a:rPr>
              <a:t>Try the model on adjacent regions. 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en-GB" dirty="0">
                <a:latin typeface="Söhne"/>
                <a:cs typeface="Segoe UI"/>
              </a:rPr>
              <a:t>Test the model on other periods.</a:t>
            </a:r>
          </a:p>
        </p:txBody>
      </p:sp>
      <p:pic>
        <p:nvPicPr>
          <p:cNvPr id="7" name="Picture 6" descr="An aerial view of a town&#10;&#10;Description automatically generated">
            <a:extLst>
              <a:ext uri="{FF2B5EF4-FFF2-40B4-BE49-F238E27FC236}">
                <a16:creationId xmlns:a16="http://schemas.microsoft.com/office/drawing/2014/main" id="{29574E56-7140-F38C-8A20-E163D067FC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4699" y="112815"/>
            <a:ext cx="3018730" cy="3093049"/>
          </a:xfrm>
          <a:prstGeom prst="rect">
            <a:avLst/>
          </a:prstGeom>
        </p:spPr>
      </p:pic>
      <p:pic>
        <p:nvPicPr>
          <p:cNvPr id="9" name="Picture 8" descr="A black and white image of a hand&#10;&#10;Description automatically generated">
            <a:extLst>
              <a:ext uri="{FF2B5EF4-FFF2-40B4-BE49-F238E27FC236}">
                <a16:creationId xmlns:a16="http://schemas.microsoft.com/office/drawing/2014/main" id="{C3F2FC43-4107-30DF-A03A-0CA1AA7E79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4699" y="3680502"/>
            <a:ext cx="3018730" cy="3064683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5D8050F-07AC-014F-334D-44D0B7AFA6A8}"/>
              </a:ext>
            </a:extLst>
          </p:cNvPr>
          <p:cNvCxnSpPr>
            <a:stCxn id="7" idx="2"/>
            <a:endCxn id="9" idx="0"/>
          </p:cNvCxnSpPr>
          <p:nvPr/>
        </p:nvCxnSpPr>
        <p:spPr>
          <a:xfrm>
            <a:off x="9594064" y="3205864"/>
            <a:ext cx="0" cy="474638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0ADD7F3-1279-665A-40A9-7E8E26AB83DA}"/>
              </a:ext>
            </a:extLst>
          </p:cNvPr>
          <p:cNvSpPr txBox="1"/>
          <p:nvPr/>
        </p:nvSpPr>
        <p:spPr>
          <a:xfrm>
            <a:off x="9639389" y="3344361"/>
            <a:ext cx="586699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100" i="1" dirty="0">
                <a:latin typeface="Helvetica" pitchFamily="2" charset="0"/>
                <a:cs typeface="Calibri" panose="020F0502020204030204" pitchFamily="34" charset="0"/>
              </a:rPr>
              <a:t>Inference</a:t>
            </a:r>
            <a:endParaRPr lang="en-GB" sz="1100" b="0" i="1" dirty="0">
              <a:solidFill>
                <a:srgbClr val="3B3B3B"/>
              </a:solidFill>
              <a:effectLst/>
              <a:highlight>
                <a:srgbClr val="FFFFFF"/>
              </a:highlight>
              <a:latin typeface="Helvetica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3351638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B4C9A45-80A9-BC97-4F73-C0E81735FF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615553"/>
          </a:xfrm>
        </p:spPr>
        <p:txBody>
          <a:bodyPr/>
          <a:lstStyle/>
          <a:p>
            <a:r>
              <a:rPr lang="en-US" dirty="0"/>
              <a:t>Step 6: Expand the Workflow!</a:t>
            </a:r>
          </a:p>
        </p:txBody>
      </p:sp>
      <p:sp>
        <p:nvSpPr>
          <p:cNvPr id="2" name="Text Placeholder 6">
            <a:extLst>
              <a:ext uri="{FF2B5EF4-FFF2-40B4-BE49-F238E27FC236}">
                <a16:creationId xmlns:a16="http://schemas.microsoft.com/office/drawing/2014/main" id="{9F722F14-61D9-475B-D776-149DB0235C44}"/>
              </a:ext>
            </a:extLst>
          </p:cNvPr>
          <p:cNvSpPr txBox="1">
            <a:spLocks/>
          </p:cNvSpPr>
          <p:nvPr/>
        </p:nvSpPr>
        <p:spPr>
          <a:xfrm>
            <a:off x="588262" y="1590253"/>
            <a:ext cx="7194149" cy="230832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2000" kern="1200" spc="0" baseline="0">
                <a:solidFill>
                  <a:srgbClr val="45414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2286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600" kern="1200" spc="0" baseline="0">
                <a:solidFill>
                  <a:srgbClr val="454142"/>
                </a:soli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kern="1200" spc="0" baseline="0">
                <a:solidFill>
                  <a:srgbClr val="454142"/>
                </a:solidFill>
                <a:latin typeface="+mn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100" kern="1200" spc="0" baseline="0">
                <a:solidFill>
                  <a:srgbClr val="454142"/>
                </a:soli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100" kern="1200" spc="0" baseline="0">
                <a:solidFill>
                  <a:srgbClr val="454142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>
                <a:latin typeface="Söhne"/>
                <a:cs typeface="Segoe UI"/>
              </a:rPr>
              <a:t>Once you have completed all the steps successfully, you can…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en-GB" dirty="0">
                <a:latin typeface="Söhne"/>
                <a:cs typeface="Segoe UI"/>
              </a:rPr>
              <a:t>Try other architectures &amp; encoders.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en-GB" dirty="0">
                <a:latin typeface="Söhne"/>
                <a:cs typeface="Segoe UI"/>
              </a:rPr>
              <a:t>Use other data augmentation techniques.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en-GB" dirty="0">
                <a:latin typeface="Söhne"/>
                <a:cs typeface="Segoe UI"/>
              </a:rPr>
              <a:t>Implement semi-supervised learning techniques.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en-GB" dirty="0">
                <a:latin typeface="Söhne"/>
                <a:cs typeface="Segoe UI"/>
              </a:rPr>
              <a:t>Fuse data from different layers (e.g., Sentinel-1 and 2).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en-GB" dirty="0">
                <a:latin typeface="Söhne"/>
                <a:cs typeface="Segoe UI"/>
              </a:rPr>
              <a:t>Scale the problem to multi-class categorization.</a:t>
            </a:r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B5F41925-C956-6908-CF3B-D4F9F5B9BB94}"/>
              </a:ext>
            </a:extLst>
          </p:cNvPr>
          <p:cNvSpPr txBox="1">
            <a:spLocks/>
          </p:cNvSpPr>
          <p:nvPr/>
        </p:nvSpPr>
        <p:spPr>
          <a:xfrm>
            <a:off x="588262" y="4355511"/>
            <a:ext cx="7047311" cy="30777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2000" kern="1200" spc="0" baseline="0">
                <a:solidFill>
                  <a:srgbClr val="45414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2286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600" kern="1200" spc="0" baseline="0">
                <a:solidFill>
                  <a:srgbClr val="454142"/>
                </a:soli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kern="1200" spc="0" baseline="0">
                <a:solidFill>
                  <a:srgbClr val="454142"/>
                </a:solidFill>
                <a:latin typeface="+mn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100" kern="1200" spc="0" baseline="0">
                <a:solidFill>
                  <a:srgbClr val="454142"/>
                </a:soli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100" kern="1200" spc="0" baseline="0">
                <a:solidFill>
                  <a:srgbClr val="454142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>
                <a:latin typeface="Söhne"/>
                <a:cs typeface="Segoe UI"/>
              </a:rPr>
              <a:t>Additional resources can be found at the end of the notebook.</a:t>
            </a:r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75AB9625-2338-0B76-5458-6C77796F838E}"/>
              </a:ext>
            </a:extLst>
          </p:cNvPr>
          <p:cNvSpPr txBox="1">
            <a:spLocks/>
          </p:cNvSpPr>
          <p:nvPr/>
        </p:nvSpPr>
        <p:spPr>
          <a:xfrm>
            <a:off x="588263" y="5120223"/>
            <a:ext cx="10170955" cy="107721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2000" kern="1200" spc="0" baseline="0">
                <a:solidFill>
                  <a:srgbClr val="45414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2286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600" kern="1200" spc="0" baseline="0">
                <a:solidFill>
                  <a:srgbClr val="454142"/>
                </a:soli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kern="1200" spc="0" baseline="0">
                <a:solidFill>
                  <a:srgbClr val="454142"/>
                </a:solidFill>
                <a:latin typeface="+mn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100" kern="1200" spc="0" baseline="0">
                <a:solidFill>
                  <a:srgbClr val="454142"/>
                </a:soli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100" kern="1200" spc="0" baseline="0">
                <a:solidFill>
                  <a:srgbClr val="454142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i="0" dirty="0">
                <a:effectLst/>
                <a:highlight>
                  <a:srgbClr val="FFFFFF"/>
                </a:highlight>
                <a:latin typeface="var(--jp-content-font-family)"/>
                <a:cs typeface="Segoe UI"/>
              </a:rPr>
              <a:t>Join the </a:t>
            </a:r>
            <a:r>
              <a:rPr lang="en-GB" b="1" i="0" dirty="0" err="1">
                <a:effectLst/>
                <a:highlight>
                  <a:srgbClr val="FFFFFF"/>
                </a:highlight>
                <a:latin typeface="var(--jp-content-font-family)"/>
                <a:cs typeface="Segoe UI"/>
              </a:rPr>
              <a:t>GeoAI</a:t>
            </a:r>
            <a:r>
              <a:rPr lang="en-GB" b="1" i="0" dirty="0">
                <a:effectLst/>
                <a:highlight>
                  <a:srgbClr val="FFFFFF"/>
                </a:highlight>
                <a:latin typeface="var(--jp-content-font-family)"/>
                <a:cs typeface="Segoe UI"/>
              </a:rPr>
              <a:t> Africa</a:t>
            </a:r>
            <a:r>
              <a:rPr lang="en-GB" b="0" i="0" dirty="0">
                <a:effectLst/>
                <a:highlight>
                  <a:srgbClr val="FFFFFF"/>
                </a:highlight>
                <a:latin typeface="var(--jp-content-font-family)"/>
                <a:cs typeface="Segoe UI"/>
              </a:rPr>
              <a:t> </a:t>
            </a:r>
            <a:r>
              <a:rPr lang="en-GB" sz="1600" b="0" i="0" dirty="0">
                <a:effectLst/>
                <a:highlight>
                  <a:srgbClr val="FFFFFF"/>
                </a:highlight>
                <a:latin typeface="var(--jp-content-font-family)"/>
                <a:cs typeface="Segoe UI"/>
              </a:rPr>
              <a:t>Community to contribute to Geospatial Research</a:t>
            </a:r>
            <a:r>
              <a:rPr lang="en-GB" sz="1600" dirty="0">
                <a:highlight>
                  <a:srgbClr val="FFFFFF"/>
                </a:highlight>
                <a:latin typeface="var(--jp-content-font-family)"/>
                <a:cs typeface="Segoe UI"/>
              </a:rPr>
              <a:t> and Applications </a:t>
            </a:r>
            <a:r>
              <a:rPr lang="en-GB" sz="1600" b="0" i="0" dirty="0">
                <a:effectLst/>
                <a:highlight>
                  <a:srgbClr val="FFFFFF"/>
                </a:highlight>
                <a:latin typeface="var(--jp-content-font-family)"/>
                <a:cs typeface="Segoe UI"/>
              </a:rPr>
              <a:t>in Africa </a:t>
            </a:r>
            <a:r>
              <a:rPr lang="en-GB" sz="1600" dirty="0">
                <a:highlight>
                  <a:srgbClr val="FFFFFF"/>
                </a:highlight>
                <a:latin typeface="var(--jp-content-font-family)"/>
                <a:cs typeface="Segoe UI"/>
              </a:rPr>
              <a:t> </a:t>
            </a:r>
            <a:endParaRPr lang="en-GB" sz="1600" b="0" i="0" dirty="0">
              <a:effectLst/>
              <a:highlight>
                <a:srgbClr val="FFFFFF"/>
              </a:highlight>
              <a:latin typeface="var(--jp-content-font-family)"/>
            </a:endParaRPr>
          </a:p>
          <a:p>
            <a:pPr algn="l"/>
            <a:br>
              <a:rPr lang="en-GB" b="0" i="0" dirty="0">
                <a:effectLst/>
                <a:highlight>
                  <a:srgbClr val="FFFFFF"/>
                </a:highlight>
                <a:latin typeface="Times"/>
              </a:rPr>
            </a:br>
            <a:endParaRPr lang="en-GB" b="0" i="0" dirty="0">
              <a:effectLst/>
              <a:highlight>
                <a:srgbClr val="FFFFFF"/>
              </a:highlight>
              <a:latin typeface="Times"/>
            </a:endParaRPr>
          </a:p>
        </p:txBody>
      </p:sp>
      <p:pic>
        <p:nvPicPr>
          <p:cNvPr id="7" name="Picture 6" descr="A qr code with black squares&#10;&#10;Description automatically generated">
            <a:extLst>
              <a:ext uri="{FF2B5EF4-FFF2-40B4-BE49-F238E27FC236}">
                <a16:creationId xmlns:a16="http://schemas.microsoft.com/office/drawing/2014/main" id="{8A81478A-6C4C-6412-022C-9DFC15B765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7028" y="4666531"/>
            <a:ext cx="1588217" cy="1583034"/>
          </a:xfrm>
          <a:prstGeom prst="rect">
            <a:avLst/>
          </a:prstGeom>
        </p:spPr>
      </p:pic>
      <p:pic>
        <p:nvPicPr>
          <p:cNvPr id="5" name="Picture 4" descr="A map of africa with dots in a circle&#10;&#10;Description automatically generated">
            <a:extLst>
              <a:ext uri="{FF2B5EF4-FFF2-40B4-BE49-F238E27FC236}">
                <a16:creationId xmlns:a16="http://schemas.microsoft.com/office/drawing/2014/main" id="{02830723-7643-C17C-03C0-128D0E6D7D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65820" y="4736414"/>
            <a:ext cx="1203066" cy="1450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326030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B4C9A45-80A9-BC97-4F73-C0E81735FF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615553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F4303B1-4B82-5822-91D9-771CDB5B95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339931"/>
            <a:ext cx="11212169" cy="3662541"/>
          </a:xfrm>
        </p:spPr>
        <p:txBody>
          <a:bodyPr vert="horz" wrap="square" lIns="0" tIns="0" rIns="0" bIns="0" rtlCol="0" anchor="t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GB" sz="2100" b="1" i="0" dirty="0">
                <a:effectLst/>
                <a:latin typeface="Söhne"/>
                <a:cs typeface="Segoe UI"/>
              </a:rPr>
              <a:t>Motivation: </a:t>
            </a:r>
            <a:r>
              <a:rPr lang="en-GB" sz="2100" i="0" dirty="0">
                <a:effectLst/>
                <a:latin typeface="Söhne"/>
                <a:cs typeface="Segoe UI"/>
              </a:rPr>
              <a:t>Geospatial ML in Africa.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100" b="1" i="0" dirty="0">
                <a:effectLst/>
                <a:latin typeface="Söhne"/>
                <a:cs typeface="Segoe UI"/>
              </a:rPr>
              <a:t>Intro</a:t>
            </a:r>
            <a:r>
              <a:rPr lang="en-GB" sz="2100" b="0" i="0" dirty="0">
                <a:effectLst/>
                <a:latin typeface="Söhne"/>
                <a:cs typeface="Segoe UI"/>
              </a:rPr>
              <a:t>: Geospatial </a:t>
            </a:r>
            <a:r>
              <a:rPr lang="en-GB" sz="2100" dirty="0">
                <a:latin typeface="Söhne"/>
                <a:cs typeface="Segoe UI"/>
              </a:rPr>
              <a:t>data types. 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100" b="1" dirty="0">
                <a:latin typeface="Söhne"/>
                <a:cs typeface="Segoe UI"/>
              </a:rPr>
              <a:t>Pick a region </a:t>
            </a:r>
            <a:r>
              <a:rPr lang="en-GB" sz="2100" dirty="0">
                <a:latin typeface="Söhne"/>
                <a:cs typeface="Segoe UI"/>
              </a:rPr>
              <a:t>&amp; </a:t>
            </a:r>
            <a:r>
              <a:rPr lang="en-GB" sz="2100" b="1" dirty="0">
                <a:latin typeface="Söhne"/>
                <a:cs typeface="Segoe UI"/>
              </a:rPr>
              <a:t>period </a:t>
            </a:r>
            <a:r>
              <a:rPr lang="en-GB" sz="2100" dirty="0">
                <a:latin typeface="Söhne"/>
                <a:cs typeface="Segoe UI"/>
              </a:rPr>
              <a:t>of interest!</a:t>
            </a:r>
            <a:endParaRPr lang="en-GB" sz="2100" b="0" i="0" dirty="0">
              <a:effectLst/>
              <a:latin typeface="Söhne"/>
              <a:cs typeface="Segoe UI"/>
            </a:endParaRPr>
          </a:p>
          <a:p>
            <a:pPr marL="457200" indent="-457200">
              <a:buFont typeface="+mj-lt"/>
              <a:buAutoNum type="arabicPeriod"/>
            </a:pPr>
            <a:r>
              <a:rPr lang="en-GB" sz="2100" b="1" dirty="0">
                <a:latin typeface="Söhne"/>
                <a:cs typeface="Segoe UI"/>
              </a:rPr>
              <a:t>Load &amp; visualize</a:t>
            </a:r>
            <a:r>
              <a:rPr lang="en-GB" sz="2100" dirty="0">
                <a:latin typeface="Söhne"/>
                <a:cs typeface="Segoe UI"/>
              </a:rPr>
              <a:t> satellite imagery interactively.</a:t>
            </a:r>
            <a:endParaRPr lang="en-GB" sz="2100" b="0" i="0" dirty="0">
              <a:effectLst/>
              <a:latin typeface="Söhne"/>
              <a:cs typeface="Segoe UI"/>
            </a:endParaRPr>
          </a:p>
          <a:p>
            <a:pPr marL="457200" indent="-457200">
              <a:buFont typeface="+mj-lt"/>
              <a:buAutoNum type="arabicPeriod"/>
            </a:pPr>
            <a:r>
              <a:rPr lang="en-GB" sz="2100" b="1" dirty="0">
                <a:latin typeface="Söhne"/>
                <a:cs typeface="Segoe UI"/>
              </a:rPr>
              <a:t>Create a Few labels</a:t>
            </a:r>
            <a:r>
              <a:rPr lang="en-GB" sz="2100" dirty="0">
                <a:latin typeface="Söhne"/>
                <a:cs typeface="Segoe UI"/>
              </a:rPr>
              <a:t> for the object of interest.</a:t>
            </a:r>
            <a:endParaRPr lang="en-GB" sz="2100" b="0" i="0" dirty="0">
              <a:effectLst/>
              <a:latin typeface="Söhne"/>
              <a:cs typeface="Segoe UI"/>
            </a:endParaRPr>
          </a:p>
          <a:p>
            <a:pPr marL="457200" indent="-457200">
              <a:buFont typeface="+mj-lt"/>
              <a:buAutoNum type="arabicPeriod"/>
            </a:pPr>
            <a:r>
              <a:rPr lang="en-GB" sz="2100" b="1" dirty="0">
                <a:latin typeface="Söhne"/>
                <a:cs typeface="Segoe UI"/>
              </a:rPr>
              <a:t>Train</a:t>
            </a:r>
            <a:r>
              <a:rPr lang="en-GB" sz="2100" dirty="0">
                <a:latin typeface="Söhne"/>
                <a:cs typeface="Segoe UI"/>
              </a:rPr>
              <a:t>: image/mask generation, augmentation, local evaluation!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100" b="1" i="0" dirty="0">
                <a:effectLst/>
                <a:latin typeface="Söhne"/>
                <a:cs typeface="Segoe UI"/>
              </a:rPr>
              <a:t>Inference</a:t>
            </a:r>
            <a:r>
              <a:rPr lang="en-GB" sz="2100" dirty="0">
                <a:latin typeface="Söhne"/>
                <a:cs typeface="Segoe UI"/>
              </a:rPr>
              <a:t>: Run the Model over the region of interest, vectorize &amp; postprocess the objects!</a:t>
            </a:r>
            <a:endParaRPr lang="en-GB" sz="2100" b="0" i="0" dirty="0">
              <a:effectLst/>
              <a:latin typeface="Söhne"/>
              <a:cs typeface="Segoe UI"/>
            </a:endParaRPr>
          </a:p>
          <a:p>
            <a:pPr marL="457200" indent="-457200">
              <a:buFont typeface="+mj-lt"/>
              <a:buAutoNum type="arabicPeriod"/>
            </a:pPr>
            <a:r>
              <a:rPr lang="en-GB" sz="2100" b="1" i="1" dirty="0">
                <a:effectLst/>
                <a:latin typeface="Söhne"/>
                <a:cs typeface="Segoe UI"/>
              </a:rPr>
              <a:t>Expand it!</a:t>
            </a:r>
            <a:r>
              <a:rPr lang="en-GB" sz="2100" b="0" i="0" dirty="0">
                <a:effectLst/>
                <a:latin typeface="Söhne"/>
                <a:cs typeface="Segoe UI"/>
              </a:rPr>
              <a:t> </a:t>
            </a:r>
            <a:r>
              <a:rPr lang="en-GB" sz="2100" dirty="0">
                <a:latin typeface="Söhne"/>
                <a:cs typeface="Segoe UI"/>
              </a:rPr>
              <a:t>Extensive augmentation, data fusion, multi-class, other encoders/architectures.</a:t>
            </a:r>
            <a:endParaRPr lang="en-GB" sz="2100" b="0" i="0" dirty="0">
              <a:effectLst/>
              <a:latin typeface="Söhne"/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4063717758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utoShape 6" descr="Full Microsoft logo, white and gray and all sizes.">
            <a:extLst>
              <a:ext uri="{FF2B5EF4-FFF2-40B4-BE49-F238E27FC236}">
                <a16:creationId xmlns:a16="http://schemas.microsoft.com/office/drawing/2014/main" id="{4C60DFB9-7972-96C7-645E-BBA066E43B7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53816" y="3776541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4B0AE081-1C57-95A9-79D8-4A73ADA3DB63}"/>
              </a:ext>
            </a:extLst>
          </p:cNvPr>
          <p:cNvSpPr/>
          <p:nvPr/>
        </p:nvSpPr>
        <p:spPr>
          <a:xfrm>
            <a:off x="709135" y="2067004"/>
            <a:ext cx="2324697" cy="2324697"/>
          </a:xfrm>
          <a:prstGeom prst="ellipse">
            <a:avLst/>
          </a:prstGeom>
          <a:blipFill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41275">
            <a:noFill/>
          </a:ln>
          <a:effectLst>
            <a:glow rad="304800">
              <a:schemeClr val="bg1">
                <a:alpha val="11000"/>
              </a:schemeClr>
            </a:glo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KE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3245061-70B1-30D8-A4F6-AB5779AF6BDE}"/>
              </a:ext>
            </a:extLst>
          </p:cNvPr>
          <p:cNvSpPr/>
          <p:nvPr/>
        </p:nvSpPr>
        <p:spPr>
          <a:xfrm>
            <a:off x="3569253" y="2067003"/>
            <a:ext cx="2324697" cy="2324697"/>
          </a:xfrm>
          <a:prstGeom prst="ellipse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41275">
            <a:noFill/>
          </a:ln>
          <a:effectLst>
            <a:glow rad="304800">
              <a:schemeClr val="bg1">
                <a:alpha val="11000"/>
              </a:schemeClr>
            </a:glo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KE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2EFF59E-D911-59F6-88D5-943F4061ED2A}"/>
              </a:ext>
            </a:extLst>
          </p:cNvPr>
          <p:cNvSpPr/>
          <p:nvPr/>
        </p:nvSpPr>
        <p:spPr>
          <a:xfrm>
            <a:off x="6429371" y="2067002"/>
            <a:ext cx="2324697" cy="2324697"/>
          </a:xfrm>
          <a:prstGeom prst="ellipse">
            <a:avLst/>
          </a:prstGeom>
          <a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41275">
            <a:noFill/>
          </a:ln>
          <a:effectLst>
            <a:glow rad="304800">
              <a:schemeClr val="bg1">
                <a:alpha val="11000"/>
              </a:schemeClr>
            </a:glo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KE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F8D1FE3-F0C2-A179-9648-43352DFD6D6E}"/>
              </a:ext>
            </a:extLst>
          </p:cNvPr>
          <p:cNvSpPr/>
          <p:nvPr/>
        </p:nvSpPr>
        <p:spPr>
          <a:xfrm>
            <a:off x="9289488" y="2067002"/>
            <a:ext cx="2324697" cy="2324697"/>
          </a:xfrm>
          <a:prstGeom prst="ellipse">
            <a:avLst/>
          </a:prstGeom>
          <a:blipFill rotWithShape="1"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41275">
            <a:noFill/>
          </a:ln>
          <a:effectLst>
            <a:glow rad="304800">
              <a:schemeClr val="bg1">
                <a:alpha val="11000"/>
              </a:schemeClr>
            </a:glo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KE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19A6EC9-7AE8-E086-CE3E-4813C693F913}"/>
              </a:ext>
            </a:extLst>
          </p:cNvPr>
          <p:cNvSpPr txBox="1"/>
          <p:nvPr/>
        </p:nvSpPr>
        <p:spPr>
          <a:xfrm>
            <a:off x="636408" y="4683204"/>
            <a:ext cx="24701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Disaster Preparedness &amp; Response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05A1D07-B4D5-951F-A949-A75F9849B7E9}"/>
              </a:ext>
            </a:extLst>
          </p:cNvPr>
          <p:cNvSpPr txBox="1"/>
          <p:nvPr/>
        </p:nvSpPr>
        <p:spPr>
          <a:xfrm>
            <a:off x="3496526" y="4683204"/>
            <a:ext cx="24701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Population and Migration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30D648F-9514-29DE-07F7-2BF3ADDAE61F}"/>
              </a:ext>
            </a:extLst>
          </p:cNvPr>
          <p:cNvSpPr txBox="1"/>
          <p:nvPr/>
        </p:nvSpPr>
        <p:spPr>
          <a:xfrm>
            <a:off x="6356644" y="4683204"/>
            <a:ext cx="24701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Food and Water Security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506A7E1-99FF-EEDC-086C-2349A3FD09DF}"/>
              </a:ext>
            </a:extLst>
          </p:cNvPr>
          <p:cNvSpPr txBox="1"/>
          <p:nvPr/>
        </p:nvSpPr>
        <p:spPr>
          <a:xfrm>
            <a:off x="9216761" y="4683204"/>
            <a:ext cx="24701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Sustainable Development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5BBF51-3144-080B-D44E-11ADA04E29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677108"/>
          </a:xfrm>
        </p:spPr>
        <p:txBody>
          <a:bodyPr/>
          <a:lstStyle/>
          <a:p>
            <a:r>
              <a:rPr lang="en-US" dirty="0"/>
              <a:t>Motivation: Geospatial ML for Africa</a:t>
            </a:r>
          </a:p>
        </p:txBody>
      </p:sp>
    </p:spTree>
    <p:extLst>
      <p:ext uri="{BB962C8B-B14F-4D97-AF65-F5344CB8AC3E}">
        <p14:creationId xmlns:p14="http://schemas.microsoft.com/office/powerpoint/2010/main" val="3990267378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B4C9A45-80A9-BC97-4F73-C0E81735FF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615553"/>
          </a:xfrm>
        </p:spPr>
        <p:txBody>
          <a:bodyPr/>
          <a:lstStyle/>
          <a:p>
            <a:r>
              <a:rPr lang="en-US" dirty="0"/>
              <a:t>Goals</a:t>
            </a:r>
          </a:p>
        </p:txBody>
      </p:sp>
      <p:sp>
        <p:nvSpPr>
          <p:cNvPr id="2" name="Text Placeholder 6">
            <a:extLst>
              <a:ext uri="{FF2B5EF4-FFF2-40B4-BE49-F238E27FC236}">
                <a16:creationId xmlns:a16="http://schemas.microsoft.com/office/drawing/2014/main" id="{9F722F14-61D9-475B-D776-149DB0235C44}"/>
              </a:ext>
            </a:extLst>
          </p:cNvPr>
          <p:cNvSpPr txBox="1">
            <a:spLocks/>
          </p:cNvSpPr>
          <p:nvPr/>
        </p:nvSpPr>
        <p:spPr>
          <a:xfrm>
            <a:off x="588263" y="1556881"/>
            <a:ext cx="5507737" cy="409342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2000" kern="1200" spc="0" baseline="0">
                <a:solidFill>
                  <a:srgbClr val="45414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2286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600" kern="1200" spc="0" baseline="0">
                <a:solidFill>
                  <a:srgbClr val="454142"/>
                </a:soli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kern="1200" spc="0" baseline="0">
                <a:solidFill>
                  <a:srgbClr val="454142"/>
                </a:solidFill>
                <a:latin typeface="+mn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100" kern="1200" spc="0" baseline="0">
                <a:solidFill>
                  <a:srgbClr val="454142"/>
                </a:soli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100" kern="1200" spc="0" baseline="0">
                <a:solidFill>
                  <a:srgbClr val="454142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i="1" dirty="0">
                <a:latin typeface="Söhne"/>
                <a:cs typeface="Segoe UI"/>
              </a:rPr>
              <a:t>What do we want to Solve?</a:t>
            </a:r>
          </a:p>
          <a:p>
            <a:pPr marL="514350" lvl="1" indent="-285750">
              <a:buFont typeface="Arial" panose="020B0604020202020204" pitchFamily="34" charset="0"/>
              <a:buChar char="•"/>
            </a:pPr>
            <a:r>
              <a:rPr lang="en-GB" dirty="0">
                <a:latin typeface="Söhne"/>
                <a:cs typeface="Segoe UI"/>
              </a:rPr>
              <a:t>Mapping no-label satellite imagery require lots of effort.</a:t>
            </a:r>
          </a:p>
          <a:p>
            <a:pPr marL="514350" lvl="1" indent="-285750">
              <a:buFont typeface="Arial" panose="020B0604020202020204" pitchFamily="34" charset="0"/>
              <a:buChar char="•"/>
            </a:pPr>
            <a:r>
              <a:rPr lang="en-GB" b="1" dirty="0">
                <a:latin typeface="Söhne"/>
                <a:cs typeface="Segoe UI"/>
              </a:rPr>
              <a:t>Steps</a:t>
            </a:r>
            <a:r>
              <a:rPr lang="en-GB" dirty="0">
                <a:latin typeface="Söhne"/>
                <a:cs typeface="Segoe UI"/>
              </a:rPr>
              <a:t>: image acquisition, preparation/pre-processing, setting up a labeling budget/env., sourcing compute, etc.</a:t>
            </a:r>
          </a:p>
          <a:p>
            <a:pPr marL="514350" lvl="1" indent="-285750">
              <a:buFont typeface="Arial" panose="020B0604020202020204" pitchFamily="34" charset="0"/>
              <a:buChar char="•"/>
            </a:pPr>
            <a:r>
              <a:rPr lang="en-GB" dirty="0">
                <a:latin typeface="Söhne"/>
                <a:cs typeface="Segoe UI"/>
              </a:rPr>
              <a:t>The above makes it difficult to use DL in regions where it is needed most, esp. in Africa.</a:t>
            </a:r>
          </a:p>
          <a:p>
            <a:pPr lvl="1"/>
            <a:endParaRPr lang="en-GB" sz="100" dirty="0">
              <a:latin typeface="Söhne"/>
              <a:cs typeface="Segoe UI"/>
            </a:endParaRPr>
          </a:p>
          <a:p>
            <a:r>
              <a:rPr lang="en-GB" b="1" i="1" dirty="0">
                <a:latin typeface="Söhne"/>
                <a:cs typeface="Segoe UI"/>
              </a:rPr>
              <a:t>Why this is an interesting problem?</a:t>
            </a:r>
          </a:p>
          <a:p>
            <a:pPr marL="514350" lvl="1" indent="-285750">
              <a:buFont typeface="Arial" panose="020B0604020202020204" pitchFamily="34" charset="0"/>
              <a:buChar char="•"/>
            </a:pPr>
            <a:r>
              <a:rPr lang="en-GB" dirty="0">
                <a:latin typeface="Söhne"/>
                <a:cs typeface="Segoe UI"/>
              </a:rPr>
              <a:t>We want to accelerate such workflows using: </a:t>
            </a:r>
          </a:p>
          <a:p>
            <a:pPr marL="742950" lvl="2" indent="-285750">
              <a:buFont typeface="Arial" panose="020B0604020202020204" pitchFamily="34" charset="0"/>
              <a:buChar char="•"/>
            </a:pPr>
            <a:r>
              <a:rPr lang="en-GB" sz="1300" dirty="0">
                <a:latin typeface="Söhne"/>
                <a:cs typeface="Segoe UI"/>
              </a:rPr>
              <a:t>Open-source software.</a:t>
            </a:r>
          </a:p>
          <a:p>
            <a:pPr marL="742950" lvl="2" indent="-285750">
              <a:buFont typeface="Arial" panose="020B0604020202020204" pitchFamily="34" charset="0"/>
              <a:buChar char="•"/>
            </a:pPr>
            <a:r>
              <a:rPr lang="en-GB" sz="1300" dirty="0">
                <a:latin typeface="Söhne"/>
                <a:cs typeface="Segoe UI"/>
              </a:rPr>
              <a:t>Publicly available satellite imagery.</a:t>
            </a:r>
          </a:p>
          <a:p>
            <a:pPr marL="742950" lvl="2" indent="-285750">
              <a:buFont typeface="Arial" panose="020B0604020202020204" pitchFamily="34" charset="0"/>
              <a:buChar char="•"/>
            </a:pPr>
            <a:r>
              <a:rPr lang="en-GB" sz="1300" dirty="0">
                <a:latin typeface="Söhne"/>
                <a:cs typeface="Segoe UI"/>
              </a:rPr>
              <a:t>Free compute in low-resource environments.</a:t>
            </a:r>
            <a:endParaRPr lang="en-GB" sz="1300" dirty="0">
              <a:latin typeface="Söhne"/>
            </a:endParaRPr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E613076B-A29C-55F2-7D5F-C7D4B1206241}"/>
              </a:ext>
            </a:extLst>
          </p:cNvPr>
          <p:cNvSpPr txBox="1">
            <a:spLocks/>
          </p:cNvSpPr>
          <p:nvPr/>
        </p:nvSpPr>
        <p:spPr>
          <a:xfrm>
            <a:off x="6441858" y="1556881"/>
            <a:ext cx="5507737" cy="223138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2000" kern="1200" spc="0" baseline="0">
                <a:solidFill>
                  <a:srgbClr val="45414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2286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600" kern="1200" spc="0" baseline="0">
                <a:solidFill>
                  <a:srgbClr val="454142"/>
                </a:soli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kern="1200" spc="0" baseline="0">
                <a:solidFill>
                  <a:srgbClr val="454142"/>
                </a:solidFill>
                <a:latin typeface="+mn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100" kern="1200" spc="0" baseline="0">
                <a:solidFill>
                  <a:srgbClr val="454142"/>
                </a:soli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100" kern="1200" spc="0" baseline="0">
                <a:solidFill>
                  <a:srgbClr val="454142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i="1" dirty="0">
                <a:latin typeface="Söhne"/>
                <a:cs typeface="Segoe UI"/>
              </a:rPr>
              <a:t>What do we want to achieve?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en-GB" dirty="0">
                <a:latin typeface="Söhne"/>
                <a:cs typeface="Segoe UI"/>
              </a:rPr>
              <a:t>Showcase an end-to-end workflow for mapping objects in satellite imagery using publicly available resources.  </a:t>
            </a:r>
          </a:p>
          <a:p>
            <a:endParaRPr lang="en-GB" sz="100" b="1" dirty="0">
              <a:latin typeface="Söhne"/>
              <a:cs typeface="Segoe UI"/>
            </a:endParaRPr>
          </a:p>
          <a:p>
            <a:r>
              <a:rPr lang="en-GB" b="1" i="1" dirty="0">
                <a:latin typeface="Söhne"/>
                <a:cs typeface="Segoe UI"/>
              </a:rPr>
              <a:t>What follows from the workflow?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en-GB" dirty="0">
                <a:latin typeface="Söhne"/>
                <a:cs typeface="Segoe UI"/>
              </a:rPr>
              <a:t>You can customize the workflow to your needs &amp; adapt it to further facilitate your geospatial ML tasks.</a:t>
            </a:r>
          </a:p>
        </p:txBody>
      </p:sp>
      <p:pic>
        <p:nvPicPr>
          <p:cNvPr id="5" name="Picture 4" descr="A black text with letters on a white background&#10;&#10;Description automatically generated">
            <a:extLst>
              <a:ext uri="{FF2B5EF4-FFF2-40B4-BE49-F238E27FC236}">
                <a16:creationId xmlns:a16="http://schemas.microsoft.com/office/drawing/2014/main" id="{33432839-27C1-27C4-4873-7E014079FB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1094" y="4497172"/>
            <a:ext cx="1692386" cy="470255"/>
          </a:xfrm>
          <a:prstGeom prst="rect">
            <a:avLst/>
          </a:prstGeom>
        </p:spPr>
      </p:pic>
      <p:pic>
        <p:nvPicPr>
          <p:cNvPr id="14" name="Picture 13" descr="A green text on a white background&#10;&#10;Description automatically generated">
            <a:extLst>
              <a:ext uri="{FF2B5EF4-FFF2-40B4-BE49-F238E27FC236}">
                <a16:creationId xmlns:a16="http://schemas.microsoft.com/office/drawing/2014/main" id="{120BFBC8-D369-26C0-A155-F682A9545B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7199" y="4413010"/>
            <a:ext cx="2121572" cy="608336"/>
          </a:xfrm>
          <a:prstGeom prst="rect">
            <a:avLst/>
          </a:prstGeom>
        </p:spPr>
      </p:pic>
      <p:pic>
        <p:nvPicPr>
          <p:cNvPr id="16" name="Picture 15" descr="A blue and white text&#10;&#10;Description automatically generated">
            <a:extLst>
              <a:ext uri="{FF2B5EF4-FFF2-40B4-BE49-F238E27FC236}">
                <a16:creationId xmlns:a16="http://schemas.microsoft.com/office/drawing/2014/main" id="{1856F392-1FDE-B6E8-3085-B0FD30C7BB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5914" y="5167149"/>
            <a:ext cx="1802360" cy="509730"/>
          </a:xfrm>
          <a:prstGeom prst="rect">
            <a:avLst/>
          </a:prstGeom>
        </p:spPr>
      </p:pic>
      <p:pic>
        <p:nvPicPr>
          <p:cNvPr id="18" name="Picture 17" descr="A close-up of a logo&#10;&#10;Description automatically generated">
            <a:extLst>
              <a:ext uri="{FF2B5EF4-FFF2-40B4-BE49-F238E27FC236}">
                <a16:creationId xmlns:a16="http://schemas.microsoft.com/office/drawing/2014/main" id="{BB1BB711-2E8D-3A16-D900-DD6C5091D2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34356" y="5081682"/>
            <a:ext cx="1802360" cy="568627"/>
          </a:xfrm>
          <a:prstGeom prst="rect">
            <a:avLst/>
          </a:prstGeom>
        </p:spPr>
      </p:pic>
      <p:pic>
        <p:nvPicPr>
          <p:cNvPr id="20" name="Picture 19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ACD4BCC9-0AE1-86CC-2C29-770F1DE86E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44978" y="5157954"/>
            <a:ext cx="1653853" cy="528121"/>
          </a:xfrm>
          <a:prstGeom prst="rect">
            <a:avLst/>
          </a:prstGeom>
        </p:spPr>
      </p:pic>
      <p:pic>
        <p:nvPicPr>
          <p:cNvPr id="22" name="Picture 21" descr="A logo with a map and leaves in a gear&#10;&#10;Description automatically generated">
            <a:extLst>
              <a:ext uri="{FF2B5EF4-FFF2-40B4-BE49-F238E27FC236}">
                <a16:creationId xmlns:a16="http://schemas.microsoft.com/office/drawing/2014/main" id="{15EAF5F7-9B81-6B37-1E12-95BEA51F45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08619" y="4244836"/>
            <a:ext cx="1038006" cy="980339"/>
          </a:xfrm>
          <a:prstGeom prst="rect">
            <a:avLst/>
          </a:prstGeom>
        </p:spPr>
      </p:pic>
      <p:sp>
        <p:nvSpPr>
          <p:cNvPr id="23" name="Text Placeholder 6">
            <a:extLst>
              <a:ext uri="{FF2B5EF4-FFF2-40B4-BE49-F238E27FC236}">
                <a16:creationId xmlns:a16="http://schemas.microsoft.com/office/drawing/2014/main" id="{07B61382-564B-5345-BF18-DC32BBD74D24}"/>
              </a:ext>
            </a:extLst>
          </p:cNvPr>
          <p:cNvSpPr txBox="1">
            <a:spLocks/>
          </p:cNvSpPr>
          <p:nvPr/>
        </p:nvSpPr>
        <p:spPr>
          <a:xfrm>
            <a:off x="6441858" y="3937059"/>
            <a:ext cx="5676910" cy="30777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2000" kern="1200" spc="0" baseline="0">
                <a:solidFill>
                  <a:srgbClr val="45414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2286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600" kern="1200" spc="0" baseline="0">
                <a:solidFill>
                  <a:srgbClr val="454142"/>
                </a:soli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kern="1200" spc="0" baseline="0">
                <a:solidFill>
                  <a:srgbClr val="454142"/>
                </a:solidFill>
                <a:latin typeface="+mn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100" kern="1200" spc="0" baseline="0">
                <a:solidFill>
                  <a:srgbClr val="454142"/>
                </a:soli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100" kern="1200" spc="0" baseline="0">
                <a:solidFill>
                  <a:srgbClr val="454142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>
                <a:latin typeface="Söhne"/>
                <a:cs typeface="Segoe UI"/>
              </a:rPr>
              <a:t>Tools?</a:t>
            </a:r>
          </a:p>
        </p:txBody>
      </p:sp>
    </p:spTree>
    <p:extLst>
      <p:ext uri="{BB962C8B-B14F-4D97-AF65-F5344CB8AC3E}">
        <p14:creationId xmlns:p14="http://schemas.microsoft.com/office/powerpoint/2010/main" val="3076659714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B4C9A45-80A9-BC97-4F73-C0E81735FF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615553"/>
          </a:xfrm>
        </p:spPr>
        <p:txBody>
          <a:bodyPr/>
          <a:lstStyle/>
          <a:p>
            <a:r>
              <a:rPr lang="en-US" dirty="0"/>
              <a:t>Geospatial Data</a:t>
            </a:r>
          </a:p>
        </p:txBody>
      </p:sp>
      <p:sp>
        <p:nvSpPr>
          <p:cNvPr id="2" name="Text Placeholder 6">
            <a:extLst>
              <a:ext uri="{FF2B5EF4-FFF2-40B4-BE49-F238E27FC236}">
                <a16:creationId xmlns:a16="http://schemas.microsoft.com/office/drawing/2014/main" id="{9F722F14-61D9-475B-D776-149DB0235C44}"/>
              </a:ext>
            </a:extLst>
          </p:cNvPr>
          <p:cNvSpPr txBox="1">
            <a:spLocks/>
          </p:cNvSpPr>
          <p:nvPr/>
        </p:nvSpPr>
        <p:spPr>
          <a:xfrm>
            <a:off x="588263" y="1416717"/>
            <a:ext cx="5507737" cy="477053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2000" kern="1200" spc="0" baseline="0">
                <a:solidFill>
                  <a:srgbClr val="45414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2286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600" kern="1200" spc="0" baseline="0">
                <a:solidFill>
                  <a:srgbClr val="454142"/>
                </a:soli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kern="1200" spc="0" baseline="0">
                <a:solidFill>
                  <a:srgbClr val="454142"/>
                </a:solidFill>
                <a:latin typeface="+mn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100" kern="1200" spc="0" baseline="0">
                <a:solidFill>
                  <a:srgbClr val="454142"/>
                </a:soli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100" kern="1200" spc="0" baseline="0">
                <a:solidFill>
                  <a:srgbClr val="454142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latin typeface="Söhne"/>
                <a:cs typeface="Segoe UI"/>
              </a:rPr>
              <a:t>Geospatial data refers to information that can be associated with locations on Earth. Examples:</a:t>
            </a:r>
          </a:p>
          <a:p>
            <a:pPr marL="571500" lvl="1" indent="-342900">
              <a:buFontTx/>
              <a:buChar char="-"/>
            </a:pPr>
            <a:r>
              <a:rPr lang="en-GB" dirty="0">
                <a:latin typeface="Söhne"/>
                <a:cs typeface="Segoe UI"/>
              </a:rPr>
              <a:t>Weather information.</a:t>
            </a:r>
          </a:p>
          <a:p>
            <a:pPr marL="571500" lvl="1" indent="-342900">
              <a:buFontTx/>
              <a:buChar char="-"/>
            </a:pPr>
            <a:r>
              <a:rPr lang="en-GB" dirty="0">
                <a:latin typeface="Söhne"/>
                <a:cs typeface="Segoe UI"/>
              </a:rPr>
              <a:t>Transportation networks.</a:t>
            </a:r>
          </a:p>
          <a:p>
            <a:pPr marL="571500" lvl="1" indent="-342900">
              <a:buFontTx/>
              <a:buChar char="-"/>
            </a:pPr>
            <a:r>
              <a:rPr lang="en-GB" dirty="0">
                <a:latin typeface="Söhne"/>
                <a:cs typeface="Segoe UI"/>
              </a:rPr>
              <a:t>Population density.</a:t>
            </a:r>
          </a:p>
          <a:p>
            <a:r>
              <a:rPr lang="en-GB" dirty="0">
                <a:latin typeface="Söhne"/>
                <a:cs typeface="Segoe UI"/>
              </a:rPr>
              <a:t>There are two types of geospatial data:</a:t>
            </a:r>
          </a:p>
          <a:p>
            <a:pPr marL="571500" lvl="1" indent="-342900">
              <a:buFontTx/>
              <a:buChar char="-"/>
            </a:pPr>
            <a:r>
              <a:rPr lang="en-GB" b="1" dirty="0">
                <a:latin typeface="Söhne"/>
                <a:cs typeface="Segoe UI"/>
              </a:rPr>
              <a:t>Vector</a:t>
            </a:r>
            <a:r>
              <a:rPr lang="en-GB" dirty="0">
                <a:latin typeface="Söhne"/>
                <a:cs typeface="Segoe UI"/>
              </a:rPr>
              <a:t>: points, lines, polygons, etc. Vector objects are geometries that may have multiple attributes. Such data is saved in a vector file (e.g., `Shapefile` (.shp), `GeoJSON`, among others).</a:t>
            </a:r>
          </a:p>
          <a:p>
            <a:pPr marL="571500" lvl="1" indent="-342900">
              <a:buFontTx/>
              <a:buChar char="-"/>
            </a:pPr>
            <a:r>
              <a:rPr lang="en-GB" b="1" dirty="0">
                <a:latin typeface="Söhne"/>
                <a:cs typeface="Segoe UI"/>
              </a:rPr>
              <a:t>Raster</a:t>
            </a:r>
            <a:r>
              <a:rPr lang="en-GB" dirty="0">
                <a:latin typeface="Söhne"/>
                <a:cs typeface="Segoe UI"/>
              </a:rPr>
              <a:t>: represented as a grid of pixels, each pixel holds a value that represents a measurement. Raster data is stored in format like `GeoTIFF` and `NetCDF`.</a:t>
            </a:r>
          </a:p>
          <a:p>
            <a:r>
              <a:rPr lang="en-GB" b="1" dirty="0">
                <a:latin typeface="Söhne"/>
                <a:cs typeface="Segoe UI"/>
              </a:rPr>
              <a:t>We will use both data types during the session.</a:t>
            </a:r>
          </a:p>
        </p:txBody>
      </p:sp>
      <p:pic>
        <p:nvPicPr>
          <p:cNvPr id="5" name="Picture 4" descr="A diagram of a raster data&#10;&#10;Description automatically generated">
            <a:extLst>
              <a:ext uri="{FF2B5EF4-FFF2-40B4-BE49-F238E27FC236}">
                <a16:creationId xmlns:a16="http://schemas.microsoft.com/office/drawing/2014/main" id="{92DEE22D-ABF9-E2B0-B130-F2460AE22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2023" y="1636974"/>
            <a:ext cx="4993756" cy="402469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BF9864B-433C-FF92-AFEE-1D1D4B8A4459}"/>
              </a:ext>
            </a:extLst>
          </p:cNvPr>
          <p:cNvSpPr txBox="1"/>
          <p:nvPr/>
        </p:nvSpPr>
        <p:spPr>
          <a:xfrm>
            <a:off x="8456530" y="5661669"/>
            <a:ext cx="1479572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KE" sz="1100" dirty="0">
                <a:latin typeface="Helvetica" pitchFamily="2" charset="0"/>
                <a:cs typeface="Calibri" panose="020F0502020204030204" pitchFamily="34" charset="0"/>
              </a:rPr>
              <a:t>Credit</a:t>
            </a:r>
            <a:r>
              <a:rPr lang="en-KE" sz="1100" dirty="0">
                <a:latin typeface="Helvetica" pitchFamily="2" charset="0"/>
                <a:cs typeface="Times New Roman" panose="02020603050405020304" pitchFamily="18" charset="0"/>
              </a:rPr>
              <a:t>: </a:t>
            </a:r>
            <a:r>
              <a:rPr lang="en-GB" sz="11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Helvetica" pitchFamily="2" charset="0"/>
                <a:cs typeface="Times New Roman" panose="02020603050405020304" pitchFamily="18" charset="0"/>
                <a:hlinkClick r:id="rId3"/>
              </a:rPr>
              <a:t>Pan Geography</a:t>
            </a:r>
            <a:r>
              <a:rPr lang="en-KE" sz="11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Helvetica" pitchFamily="2" charset="0"/>
                <a:cs typeface="Times New Roman" panose="02020603050405020304" pitchFamily="18" charset="0"/>
              </a:rPr>
              <a:t>.</a:t>
            </a:r>
            <a:endParaRPr lang="en-GB" sz="1100" b="0" dirty="0">
              <a:solidFill>
                <a:srgbClr val="3B3B3B"/>
              </a:solidFill>
              <a:effectLst/>
              <a:highlight>
                <a:srgbClr val="FFFFFF"/>
              </a:highlight>
              <a:latin typeface="Helvetica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8209625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B4C9A45-80A9-BC97-4F73-C0E81735FF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3571"/>
            <a:ext cx="12192000" cy="615553"/>
          </a:xfrm>
        </p:spPr>
        <p:txBody>
          <a:bodyPr/>
          <a:lstStyle/>
          <a:p>
            <a:pPr algn="ctr"/>
            <a:r>
              <a:rPr lang="en-US" u="sng" dirty="0"/>
              <a:t>Workflow</a:t>
            </a:r>
          </a:p>
        </p:txBody>
      </p:sp>
      <p:pic>
        <p:nvPicPr>
          <p:cNvPr id="11" name="Picture 10" descr="A screenshot of a map&#10;&#10;Description automatically generated">
            <a:extLst>
              <a:ext uri="{FF2B5EF4-FFF2-40B4-BE49-F238E27FC236}">
                <a16:creationId xmlns:a16="http://schemas.microsoft.com/office/drawing/2014/main" id="{3CAD69BA-EA00-4397-D36D-F5ED9B5690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5369" y="155000"/>
            <a:ext cx="8514798" cy="6548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4EB75F0-E22E-5478-F4EF-78756D9E03B5}"/>
              </a:ext>
            </a:extLst>
          </p:cNvPr>
          <p:cNvSpPr txBox="1"/>
          <p:nvPr/>
        </p:nvSpPr>
        <p:spPr>
          <a:xfrm>
            <a:off x="10625728" y="574003"/>
            <a:ext cx="6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endParaRPr lang="en-KE" sz="2000" dirty="0" err="1"/>
          </a:p>
        </p:txBody>
      </p:sp>
    </p:spTree>
    <p:extLst>
      <p:ext uri="{BB962C8B-B14F-4D97-AF65-F5344CB8AC3E}">
        <p14:creationId xmlns:p14="http://schemas.microsoft.com/office/powerpoint/2010/main" val="1442825294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B4C9A45-80A9-BC97-4F73-C0E81735FF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615553"/>
          </a:xfrm>
        </p:spPr>
        <p:txBody>
          <a:bodyPr/>
          <a:lstStyle/>
          <a:p>
            <a:r>
              <a:rPr lang="en-US" dirty="0"/>
              <a:t>Step 1: Pick a Region/Period of Interest</a:t>
            </a:r>
          </a:p>
        </p:txBody>
      </p:sp>
      <p:sp>
        <p:nvSpPr>
          <p:cNvPr id="2" name="Text Placeholder 6">
            <a:extLst>
              <a:ext uri="{FF2B5EF4-FFF2-40B4-BE49-F238E27FC236}">
                <a16:creationId xmlns:a16="http://schemas.microsoft.com/office/drawing/2014/main" id="{9F722F14-61D9-475B-D776-149DB0235C44}"/>
              </a:ext>
            </a:extLst>
          </p:cNvPr>
          <p:cNvSpPr txBox="1">
            <a:spLocks/>
          </p:cNvSpPr>
          <p:nvPr/>
        </p:nvSpPr>
        <p:spPr>
          <a:xfrm>
            <a:off x="588263" y="1905505"/>
            <a:ext cx="4344157" cy="304698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2000" kern="1200" spc="0" baseline="0">
                <a:solidFill>
                  <a:srgbClr val="45414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2286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600" kern="1200" spc="0" baseline="0">
                <a:solidFill>
                  <a:srgbClr val="454142"/>
                </a:soli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kern="1200" spc="0" baseline="0">
                <a:solidFill>
                  <a:srgbClr val="454142"/>
                </a:solidFill>
                <a:latin typeface="+mn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100" kern="1200" spc="0" baseline="0">
                <a:solidFill>
                  <a:srgbClr val="454142"/>
                </a:soli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100" kern="1200" spc="0" baseline="0">
                <a:solidFill>
                  <a:srgbClr val="454142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latin typeface="Söhne"/>
                <a:cs typeface="Segoe UI"/>
              </a:rPr>
              <a:t>We create the </a:t>
            </a:r>
            <a:r>
              <a:rPr lang="en-GB" b="1" dirty="0">
                <a:latin typeface="Söhne"/>
                <a:cs typeface="Segoe UI"/>
              </a:rPr>
              <a:t>region of interest</a:t>
            </a:r>
            <a:r>
              <a:rPr lang="en-GB" dirty="0">
                <a:latin typeface="Söhne"/>
                <a:cs typeface="Segoe UI"/>
              </a:rPr>
              <a:t> (ROI) by:</a:t>
            </a:r>
          </a:p>
          <a:p>
            <a:pPr marL="571500" lvl="1" indent="-342900">
              <a:buFont typeface="+mj-lt"/>
              <a:buAutoNum type="arabicPeriod"/>
            </a:pPr>
            <a:r>
              <a:rPr lang="en-GB" dirty="0">
                <a:latin typeface="Söhne"/>
                <a:cs typeface="Segoe UI"/>
              </a:rPr>
              <a:t>Setting up the Jupyter notebook env.</a:t>
            </a:r>
          </a:p>
          <a:p>
            <a:pPr marL="571500" lvl="1" indent="-342900">
              <a:buFont typeface="+mj-lt"/>
              <a:buAutoNum type="arabicPeriod"/>
            </a:pPr>
            <a:r>
              <a:rPr lang="en-GB" dirty="0">
                <a:latin typeface="Söhne"/>
                <a:cs typeface="Segoe UI"/>
              </a:rPr>
              <a:t>Initializing a leafmap object.</a:t>
            </a:r>
          </a:p>
          <a:p>
            <a:pPr marL="571500" lvl="1" indent="-342900">
              <a:buFont typeface="+mj-lt"/>
              <a:buAutoNum type="arabicPeriod"/>
            </a:pPr>
            <a:r>
              <a:rPr lang="en-GB" dirty="0">
                <a:latin typeface="Söhne"/>
                <a:cs typeface="Segoe UI"/>
              </a:rPr>
              <a:t>Manually creating the ROI.</a:t>
            </a:r>
          </a:p>
          <a:p>
            <a:endParaRPr lang="en-GB" dirty="0">
              <a:latin typeface="Söhne"/>
              <a:cs typeface="Segoe UI"/>
            </a:endParaRPr>
          </a:p>
          <a:p>
            <a:r>
              <a:rPr lang="en-GB" dirty="0">
                <a:latin typeface="Söhne"/>
                <a:cs typeface="Segoe UI"/>
              </a:rPr>
              <a:t>We also create a </a:t>
            </a:r>
            <a:r>
              <a:rPr lang="en-GB" b="1" dirty="0">
                <a:latin typeface="Söhne"/>
                <a:cs typeface="Segoe UI"/>
              </a:rPr>
              <a:t>period of interest</a:t>
            </a:r>
            <a:r>
              <a:rPr lang="en-GB" dirty="0">
                <a:latin typeface="Söhne"/>
                <a:cs typeface="Segoe UI"/>
              </a:rPr>
              <a:t> (start/end dates). We use the dates to filter for the available imagery.</a:t>
            </a:r>
          </a:p>
        </p:txBody>
      </p:sp>
      <p:pic>
        <p:nvPicPr>
          <p:cNvPr id="4" name="Picture 3" descr="A screenshot of a map&#10;&#10;Description automatically generated">
            <a:extLst>
              <a:ext uri="{FF2B5EF4-FFF2-40B4-BE49-F238E27FC236}">
                <a16:creationId xmlns:a16="http://schemas.microsoft.com/office/drawing/2014/main" id="{3B93CF10-A6DF-A79E-730C-B021EE86AE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5643" y="1356161"/>
            <a:ext cx="7086216" cy="414567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12AA484-A8A2-2684-5040-A824C8CCAAA3}"/>
              </a:ext>
            </a:extLst>
          </p:cNvPr>
          <p:cNvSpPr txBox="1"/>
          <p:nvPr/>
        </p:nvSpPr>
        <p:spPr>
          <a:xfrm>
            <a:off x="7320888" y="5501838"/>
            <a:ext cx="2415726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100" i="1" dirty="0">
                <a:latin typeface="Helvetica" pitchFamily="2" charset="0"/>
                <a:cs typeface="Calibri" panose="020F0502020204030204" pitchFamily="34" charset="0"/>
              </a:rPr>
              <a:t>Leafmap’s mapping &amp; labeling widget.</a:t>
            </a:r>
            <a:endParaRPr lang="en-GB" sz="1100" b="0" i="1" dirty="0">
              <a:solidFill>
                <a:srgbClr val="3B3B3B"/>
              </a:solidFill>
              <a:effectLst/>
              <a:highlight>
                <a:srgbClr val="FFFFFF"/>
              </a:highlight>
              <a:latin typeface="Helvetica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5459235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B4C9A45-80A9-BC97-4F73-C0E81735FF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615553"/>
          </a:xfrm>
        </p:spPr>
        <p:txBody>
          <a:bodyPr/>
          <a:lstStyle/>
          <a:p>
            <a:r>
              <a:rPr lang="en-US" dirty="0"/>
              <a:t>Step 2: Acquire, Load, &amp; Visualize the Imagery</a:t>
            </a:r>
          </a:p>
        </p:txBody>
      </p:sp>
      <p:sp>
        <p:nvSpPr>
          <p:cNvPr id="2" name="Text Placeholder 6">
            <a:extLst>
              <a:ext uri="{FF2B5EF4-FFF2-40B4-BE49-F238E27FC236}">
                <a16:creationId xmlns:a16="http://schemas.microsoft.com/office/drawing/2014/main" id="{9F722F14-61D9-475B-D776-149DB0235C44}"/>
              </a:ext>
            </a:extLst>
          </p:cNvPr>
          <p:cNvSpPr txBox="1">
            <a:spLocks/>
          </p:cNvSpPr>
          <p:nvPr/>
        </p:nvSpPr>
        <p:spPr>
          <a:xfrm>
            <a:off x="588262" y="1556881"/>
            <a:ext cx="5507738" cy="393954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2000" kern="1200" spc="0" baseline="0">
                <a:solidFill>
                  <a:srgbClr val="45414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2286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600" kern="1200" spc="0" baseline="0">
                <a:solidFill>
                  <a:srgbClr val="454142"/>
                </a:soli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kern="1200" spc="0" baseline="0">
                <a:solidFill>
                  <a:srgbClr val="454142"/>
                </a:solidFill>
                <a:latin typeface="+mn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100" kern="1200" spc="0" baseline="0">
                <a:solidFill>
                  <a:srgbClr val="454142"/>
                </a:soli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100" kern="1200" spc="0" baseline="0">
                <a:solidFill>
                  <a:srgbClr val="454142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latin typeface="Söhne"/>
                <a:cs typeface="Segoe UI"/>
              </a:rPr>
              <a:t>Once we have the ROI + Dates, we can:</a:t>
            </a:r>
          </a:p>
          <a:p>
            <a:pPr marL="571500" lvl="1" indent="-342900">
              <a:buFont typeface="+mj-lt"/>
              <a:buAutoNum type="arabicPeriod"/>
            </a:pPr>
            <a:r>
              <a:rPr lang="en-GB" dirty="0">
                <a:latin typeface="Söhne"/>
                <a:cs typeface="Segoe UI"/>
              </a:rPr>
              <a:t>Create a Mosaic from the spatio-temporal filter.</a:t>
            </a:r>
          </a:p>
          <a:p>
            <a:pPr marL="571500" lvl="1" indent="-342900">
              <a:buFont typeface="+mj-lt"/>
              <a:buAutoNum type="arabicPeriod"/>
            </a:pPr>
            <a:r>
              <a:rPr lang="en-GB" dirty="0">
                <a:latin typeface="Söhne"/>
                <a:cs typeface="Segoe UI"/>
              </a:rPr>
              <a:t>Acquire the Imagery &amp; Load it into the map.</a:t>
            </a:r>
          </a:p>
          <a:p>
            <a:pPr marL="571500" lvl="1" indent="-342900">
              <a:buFont typeface="+mj-lt"/>
              <a:buAutoNum type="arabicPeriod"/>
            </a:pPr>
            <a:r>
              <a:rPr lang="en-GB" dirty="0">
                <a:latin typeface="Söhne"/>
                <a:cs typeface="Segoe UI"/>
              </a:rPr>
              <a:t>Interactively visualize the imagery.</a:t>
            </a:r>
          </a:p>
          <a:p>
            <a:endParaRPr lang="en-GB" dirty="0">
              <a:latin typeface="Söhne"/>
              <a:cs typeface="Segoe UI"/>
            </a:endParaRPr>
          </a:p>
          <a:p>
            <a:r>
              <a:rPr lang="en-GB" dirty="0">
                <a:latin typeface="Söhne"/>
                <a:cs typeface="Segoe UI"/>
              </a:rPr>
              <a:t>Interactive mapping is important because we can quickly make sure that:</a:t>
            </a:r>
          </a:p>
          <a:p>
            <a:pPr marL="571500" lvl="1" indent="-342900">
              <a:buFont typeface="+mj-lt"/>
              <a:buAutoNum type="arabicPeriod"/>
            </a:pPr>
            <a:r>
              <a:rPr lang="en-GB" dirty="0">
                <a:latin typeface="Söhne"/>
                <a:cs typeface="Segoe UI"/>
              </a:rPr>
              <a:t>The image corresponds to the ROI.</a:t>
            </a:r>
          </a:p>
          <a:p>
            <a:pPr marL="571500" lvl="1" indent="-342900">
              <a:buFont typeface="+mj-lt"/>
              <a:buAutoNum type="arabicPeriod"/>
            </a:pPr>
            <a:r>
              <a:rPr lang="en-GB" dirty="0">
                <a:latin typeface="Söhne"/>
                <a:cs typeface="Segoe UI"/>
              </a:rPr>
              <a:t>Difference between the basemap &amp; image is as expected.</a:t>
            </a:r>
          </a:p>
          <a:p>
            <a:pPr marL="571500" lvl="1" indent="-342900">
              <a:buFont typeface="+mj-lt"/>
              <a:buAutoNum type="arabicPeriod"/>
            </a:pPr>
            <a:r>
              <a:rPr lang="en-GB" dirty="0">
                <a:latin typeface="Söhne"/>
                <a:cs typeface="Segoe UI"/>
              </a:rPr>
              <a:t>We can label such image &amp; expect learning to succeed.</a:t>
            </a:r>
          </a:p>
        </p:txBody>
      </p:sp>
      <p:pic>
        <p:nvPicPr>
          <p:cNvPr id="5" name="Picture 4" descr="A map with a square in the middle&#10;&#10;Description automatically generated">
            <a:extLst>
              <a:ext uri="{FF2B5EF4-FFF2-40B4-BE49-F238E27FC236}">
                <a16:creationId xmlns:a16="http://schemas.microsoft.com/office/drawing/2014/main" id="{5388A5ED-509F-EC2E-D5EA-9E6ABDDC76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3179" y="1802103"/>
            <a:ext cx="6308821" cy="32971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383676D-D7C6-122A-0D5A-9C7BA0122ED6}"/>
              </a:ext>
            </a:extLst>
          </p:cNvPr>
          <p:cNvSpPr txBox="1"/>
          <p:nvPr/>
        </p:nvSpPr>
        <p:spPr>
          <a:xfrm>
            <a:off x="7430578" y="5166822"/>
            <a:ext cx="3214021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100" i="1" dirty="0">
                <a:latin typeface="Helvetica" pitchFamily="2" charset="0"/>
                <a:cs typeface="Calibri" panose="020F0502020204030204" pitchFamily="34" charset="0"/>
              </a:rPr>
              <a:t>The acquired mosaic image visualized on Leafmap.</a:t>
            </a:r>
            <a:endParaRPr lang="en-GB" sz="1100" b="0" i="1" dirty="0">
              <a:solidFill>
                <a:srgbClr val="3B3B3B"/>
              </a:solidFill>
              <a:effectLst/>
              <a:highlight>
                <a:srgbClr val="FFFFFF"/>
              </a:highlight>
              <a:latin typeface="Helvetica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8220963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B4C9A45-80A9-BC97-4F73-C0E81735FF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615553"/>
          </a:xfrm>
        </p:spPr>
        <p:txBody>
          <a:bodyPr/>
          <a:lstStyle/>
          <a:p>
            <a:r>
              <a:rPr lang="en-US" dirty="0"/>
              <a:t>Step 3: Create a Few Object Labels</a:t>
            </a:r>
          </a:p>
        </p:txBody>
      </p:sp>
      <p:sp>
        <p:nvSpPr>
          <p:cNvPr id="2" name="Text Placeholder 6">
            <a:extLst>
              <a:ext uri="{FF2B5EF4-FFF2-40B4-BE49-F238E27FC236}">
                <a16:creationId xmlns:a16="http://schemas.microsoft.com/office/drawing/2014/main" id="{9F722F14-61D9-475B-D776-149DB0235C44}"/>
              </a:ext>
            </a:extLst>
          </p:cNvPr>
          <p:cNvSpPr txBox="1">
            <a:spLocks/>
          </p:cNvSpPr>
          <p:nvPr/>
        </p:nvSpPr>
        <p:spPr>
          <a:xfrm>
            <a:off x="588262" y="1556881"/>
            <a:ext cx="5507738" cy="418576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2000" kern="1200" spc="0" baseline="0">
                <a:solidFill>
                  <a:srgbClr val="45414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2286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600" kern="1200" spc="0" baseline="0">
                <a:solidFill>
                  <a:srgbClr val="454142"/>
                </a:soli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kern="1200" spc="0" baseline="0">
                <a:solidFill>
                  <a:srgbClr val="454142"/>
                </a:solidFill>
                <a:latin typeface="+mn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100" kern="1200" spc="0" baseline="0">
                <a:solidFill>
                  <a:srgbClr val="454142"/>
                </a:soli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100" kern="1200" spc="0" baseline="0">
                <a:solidFill>
                  <a:srgbClr val="454142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latin typeface="Söhne"/>
                <a:cs typeface="Segoe UI"/>
              </a:rPr>
              <a:t>We can use the labeling tools to create multiple Polygons for the object of interest. Some rules: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en-GB" dirty="0">
                <a:latin typeface="Söhne"/>
                <a:cs typeface="Segoe UI"/>
              </a:rPr>
              <a:t>There is no need to label the whole ROI.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en-GB" dirty="0">
                <a:latin typeface="Söhne"/>
                <a:cs typeface="Segoe UI"/>
              </a:rPr>
              <a:t>The more labels, the better (but not so much!).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en-GB" dirty="0">
                <a:latin typeface="Söhne"/>
                <a:cs typeface="Segoe UI"/>
              </a:rPr>
              <a:t>All other pixels within the extents of the polygons will be considered `negative`.</a:t>
            </a:r>
          </a:p>
          <a:p>
            <a:endParaRPr lang="en-GB" dirty="0">
              <a:latin typeface="Söhne"/>
              <a:cs typeface="Segoe UI"/>
            </a:endParaRPr>
          </a:p>
          <a:p>
            <a:r>
              <a:rPr lang="en-GB" dirty="0">
                <a:latin typeface="Söhne"/>
                <a:cs typeface="Segoe UI"/>
              </a:rPr>
              <a:t>The Image/Mask will be spatially split: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en-GB" dirty="0">
                <a:latin typeface="Söhne"/>
                <a:cs typeface="Segoe UI"/>
              </a:rPr>
              <a:t>The polygons will be used to create train/validation masks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en-GB" dirty="0">
                <a:latin typeface="Söhne"/>
                <a:cs typeface="Segoe UI"/>
              </a:rPr>
              <a:t>You can choose to split it horizontally or vertically.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en-GB" dirty="0">
                <a:latin typeface="Söhne"/>
                <a:cs typeface="Segoe UI"/>
              </a:rPr>
              <a:t>Validation metrics can be pixel or object wise.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88A5ED-509F-EC2E-D5EA-9E6ABDDC76A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922989" y="1802103"/>
            <a:ext cx="6229200" cy="32971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383676D-D7C6-122A-0D5A-9C7BA0122ED6}"/>
              </a:ext>
            </a:extLst>
          </p:cNvPr>
          <p:cNvSpPr txBox="1"/>
          <p:nvPr/>
        </p:nvSpPr>
        <p:spPr>
          <a:xfrm>
            <a:off x="7430578" y="5166822"/>
            <a:ext cx="3481722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100" i="1" dirty="0">
                <a:latin typeface="Helvetica" pitchFamily="2" charset="0"/>
                <a:cs typeface="Calibri" panose="020F0502020204030204" pitchFamily="34" charset="0"/>
              </a:rPr>
              <a:t>We can use leafmap tools to create a few object labels.</a:t>
            </a:r>
            <a:endParaRPr lang="en-GB" sz="1100" b="0" i="1" dirty="0">
              <a:solidFill>
                <a:srgbClr val="3B3B3B"/>
              </a:solidFill>
              <a:effectLst/>
              <a:highlight>
                <a:srgbClr val="FFFFFF"/>
              </a:highlight>
              <a:latin typeface="Helvetica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1956514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Light 16x9 AI4G">
  <a:themeElements>
    <a:clrScheme name="Theme Colors Light">
      <a:dk1>
        <a:srgbClr val="000000"/>
      </a:dk1>
      <a:lt1>
        <a:srgbClr val="FFFFFF"/>
      </a:lt1>
      <a:dk2>
        <a:srgbClr val="463668"/>
      </a:dk2>
      <a:lt2>
        <a:srgbClr val="E8E6DF"/>
      </a:lt2>
      <a:accent1>
        <a:srgbClr val="463668"/>
      </a:accent1>
      <a:accent2>
        <a:srgbClr val="C5B4E3"/>
      </a:accent2>
      <a:accent3>
        <a:srgbClr val="C03BC4"/>
      </a:accent3>
      <a:accent4>
        <a:srgbClr val="8C8279"/>
      </a:accent4>
      <a:accent5>
        <a:srgbClr val="D59ED7"/>
      </a:accent5>
      <a:accent6>
        <a:srgbClr val="D7D2CB"/>
      </a:accent6>
      <a:hlink>
        <a:srgbClr val="8661C5"/>
      </a:hlink>
      <a:folHlink>
        <a:srgbClr val="8661C5"/>
      </a:folHlink>
    </a:clrScheme>
    <a:fontScheme name="Microsoft 2019 Brand Templates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rgbClr val="FFFFFF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AI for Good Lab-Deck template-v1-3 Accesibility" id="{31B75AB9-279D-400F-BB95-99FC5393F8B6}" vid="{77D15E54-E3F4-481D-88FD-70FC3B03EFA7}"/>
    </a:ext>
  </a:extLst>
</a:theme>
</file>

<file path=ppt/theme/theme2.xml><?xml version="1.0" encoding="utf-8"?>
<a:theme xmlns:a="http://schemas.openxmlformats.org/drawingml/2006/main" name="Dark 16x9">
  <a:themeElements>
    <a:clrScheme name="Theme Colors Dark">
      <a:dk1>
        <a:srgbClr val="091F2C"/>
      </a:dk1>
      <a:lt1>
        <a:srgbClr val="FFFFFF"/>
      </a:lt1>
      <a:dk2>
        <a:srgbClr val="463668"/>
      </a:dk2>
      <a:lt2>
        <a:srgbClr val="E8E6DF"/>
      </a:lt2>
      <a:accent1>
        <a:srgbClr val="C5B4E3"/>
      </a:accent1>
      <a:accent2>
        <a:srgbClr val="8661C5"/>
      </a:accent2>
      <a:accent3>
        <a:srgbClr val="0078D4"/>
      </a:accent3>
      <a:accent4>
        <a:srgbClr val="D7D2CB"/>
      </a:accent4>
      <a:accent5>
        <a:srgbClr val="D59ED7"/>
      </a:accent5>
      <a:accent6>
        <a:srgbClr val="D2D2D2"/>
      </a:accent6>
      <a:hlink>
        <a:srgbClr val="D59ED7"/>
      </a:hlink>
      <a:folHlink>
        <a:srgbClr val="D59ED7"/>
      </a:folHlink>
    </a:clrScheme>
    <a:fontScheme name="Microsoft 2019 Brand Templates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chemeClr val="bg1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AI for Good Lab-Deck template-v1-3 Accesibility" id="{31B75AB9-279D-400F-BB95-99FC5393F8B6}" vid="{BE9C3961-0616-4A2A-B6AF-CF2C6626FF43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06FB0686697774AA9827505FDB2DCBF" ma:contentTypeVersion="21" ma:contentTypeDescription="Create a new document." ma:contentTypeScope="" ma:versionID="b999dd2c4b6b97a1528e2f432166d4fc">
  <xsd:schema xmlns:xsd="http://www.w3.org/2001/XMLSchema" xmlns:xs="http://www.w3.org/2001/XMLSchema" xmlns:p="http://schemas.microsoft.com/office/2006/metadata/properties" xmlns:ns1="http://schemas.microsoft.com/sharepoint/v3" xmlns:ns2="0c7e0e3f-6280-4a36-b230-e17cacef5f03" xmlns:ns3="16bd9841-8437-4bfb-8f1d-1a1fb926d702" xmlns:ns4="230e9df3-be65-4c73-a93b-d1236ebd677e" targetNamespace="http://schemas.microsoft.com/office/2006/metadata/properties" ma:root="true" ma:fieldsID="39b5d40eb9a98e7e3a398181f98f414e" ns1:_="" ns2:_="" ns3:_="" ns4:_="">
    <xsd:import namespace="http://schemas.microsoft.com/sharepoint/v3"/>
    <xsd:import namespace="0c7e0e3f-6280-4a36-b230-e17cacef5f03"/>
    <xsd:import namespace="16bd9841-8437-4bfb-8f1d-1a1fb926d702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Location" minOccurs="0"/>
                <xsd:element ref="ns1:_ip_UnifiedCompliancePolicyProperties" minOccurs="0"/>
                <xsd:element ref="ns1:_ip_UnifiedCompliancePolicyUIAction" minOccurs="0"/>
                <xsd:element ref="ns2:lcf76f155ced4ddcb4097134ff3c332f" minOccurs="0"/>
                <xsd:element ref="ns4:TaxCatchAll" minOccurs="0"/>
                <xsd:element ref="ns2:MediaLengthInSeconds" minOccurs="0"/>
                <xsd:element ref="ns2:MediaServiceSearchPropertie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9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0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c7e0e3f-6280-4a36-b230-e17cacef5f0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LengthInSeconds" ma:index="24" nillable="true" ma:displayName="MediaLengthInSeconds" ma:hidden="true" ma:internalName="MediaLengthInSeconds" ma:readOnly="true">
      <xsd:simpleType>
        <xsd:restriction base="dms:Unknown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2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ystemTags" ma:index="27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bd9841-8437-4bfb-8f1d-1a1fb926d702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97c254d1-8734-48ab-8b68-901e8a449302}" ma:internalName="TaxCatchAll" ma:showField="CatchAllData" ma:web="16bd9841-8437-4bfb-8f1d-1a1fb926d70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  <MediaServiceKeyPoints xmlns="0c7e0e3f-6280-4a36-b230-e17cacef5f03" xsi:nil="true"/>
    <lcf76f155ced4ddcb4097134ff3c332f xmlns="0c7e0e3f-6280-4a36-b230-e17cacef5f03">
      <Terms xmlns="http://schemas.microsoft.com/office/infopath/2007/PartnerControls"/>
    </lcf76f155ced4ddcb4097134ff3c332f>
    <TaxCatchAll xmlns="230e9df3-be65-4c73-a93b-d1236ebd677e" xsi:nil="true"/>
  </documentManagement>
</p:properties>
</file>

<file path=customXml/itemProps1.xml><?xml version="1.0" encoding="utf-8"?>
<ds:datastoreItem xmlns:ds="http://schemas.openxmlformats.org/officeDocument/2006/customXml" ds:itemID="{094BD14D-EDC7-4BE2-8177-801FC4106B97}">
  <ds:schemaRefs>
    <ds:schemaRef ds:uri="0c7e0e3f-6280-4a36-b230-e17cacef5f03"/>
    <ds:schemaRef ds:uri="16bd9841-8437-4bfb-8f1d-1a1fb926d702"/>
    <ds:schemaRef ds:uri="230e9df3-be65-4c73-a93b-d1236ebd677e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990F116-B58F-4255-B05B-DA3808E0E5C6}">
  <ds:schemaRefs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http://purl.org/dc/dcmitype/"/>
    <ds:schemaRef ds:uri="0c7e0e3f-6280-4a36-b230-e17cacef5f03"/>
    <ds:schemaRef ds:uri="http://schemas.microsoft.com/office/infopath/2007/PartnerControls"/>
    <ds:schemaRef ds:uri="http://purl.org/dc/elements/1.1/"/>
    <ds:schemaRef ds:uri="http://schemas.openxmlformats.org/package/2006/metadata/core-properties"/>
    <ds:schemaRef ds:uri="230e9df3-be65-4c73-a93b-d1236ebd677e"/>
    <ds:schemaRef ds:uri="16bd9841-8437-4bfb-8f1d-1a1fb926d702"/>
    <ds:schemaRef ds:uri="http://www.w3.org/XML/1998/namespace"/>
    <ds:schemaRef ds:uri="http://purl.org/dc/terms/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Light 16x9 AI4G</Template>
  <TotalTime>239</TotalTime>
  <Words>1039</Words>
  <Application>Microsoft Macintosh PowerPoint</Application>
  <PresentationFormat>Widescreen</PresentationFormat>
  <Paragraphs>115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24" baseType="lpstr">
      <vt:lpstr>Arial</vt:lpstr>
      <vt:lpstr>FreightSans</vt:lpstr>
      <vt:lpstr>Helvetica</vt:lpstr>
      <vt:lpstr>Segoe UI</vt:lpstr>
      <vt:lpstr>Segoe UI Semibold</vt:lpstr>
      <vt:lpstr>Söhne</vt:lpstr>
      <vt:lpstr>Times</vt:lpstr>
      <vt:lpstr>var(--jp-content-font-family)</vt:lpstr>
      <vt:lpstr>Wingdings</vt:lpstr>
      <vt:lpstr>Light 16x9 AI4G</vt:lpstr>
      <vt:lpstr>Dark 16x9</vt:lpstr>
      <vt:lpstr>A Hands-on Minimal Workflow for Object Detection from Satellite Imagery</vt:lpstr>
      <vt:lpstr>Outline</vt:lpstr>
      <vt:lpstr>Motivation: Geospatial ML for Africa</vt:lpstr>
      <vt:lpstr>Goals</vt:lpstr>
      <vt:lpstr>Geospatial Data</vt:lpstr>
      <vt:lpstr>Workflow</vt:lpstr>
      <vt:lpstr>Step 1: Pick a Region/Period of Interest</vt:lpstr>
      <vt:lpstr>Step 2: Acquire, Load, &amp; Visualize the Imagery</vt:lpstr>
      <vt:lpstr>Step 3: Create a Few Object Labels</vt:lpstr>
      <vt:lpstr>Tip: Pick a difficult Area to Label!</vt:lpstr>
      <vt:lpstr>Step 4: Train &amp; Evaluate!</vt:lpstr>
      <vt:lpstr>Step 5: Inference</vt:lpstr>
      <vt:lpstr>Step 6: Expand the Workflow!</vt:lpstr>
    </vt:vector>
  </TitlesOfParts>
  <Manager>&lt;Comms manager name here&gt;</Manager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Data-Centric Land Cover Classification Challenge</dc:title>
  <dc:subject>&lt;Event name&gt;</dc:subject>
  <dc:creator>Akram Zaytar</dc:creator>
  <cp:keywords/>
  <dc:description/>
  <cp:lastModifiedBy>Akram Zaytar</cp:lastModifiedBy>
  <cp:revision>771</cp:revision>
  <cp:lastPrinted>2023-02-15T20:48:24Z</cp:lastPrinted>
  <dcterms:created xsi:type="dcterms:W3CDTF">2023-11-20T08:14:01Z</dcterms:created>
  <dcterms:modified xsi:type="dcterms:W3CDTF">2024-03-01T11:13:20Z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0x010100CB1822E445D39440BB09CC9200D19C6C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MSIP_Label_f42aa342-8706-4288-bd11-ebb85995028c_Enabled">
    <vt:lpwstr>True</vt:lpwstr>
  </property>
  <property fmtid="{D5CDD505-2E9C-101B-9397-08002B2CF9AE}" pid="12" name="MSIP_Label_f42aa342-8706-4288-bd11-ebb85995028c_SiteId">
    <vt:lpwstr>72f988bf-86f1-41af-91ab-2d7cd011db47</vt:lpwstr>
  </property>
  <property fmtid="{D5CDD505-2E9C-101B-9397-08002B2CF9AE}" pid="13" name="MSIP_Label_f42aa342-8706-4288-bd11-ebb85995028c_Ref">
    <vt:lpwstr>https://api.informationprotection.azure.com/api/72f988bf-86f1-41af-91ab-2d7cd011db47</vt:lpwstr>
  </property>
  <property fmtid="{D5CDD505-2E9C-101B-9397-08002B2CF9AE}" pid="14" name="MSIP_Label_f42aa342-8706-4288-bd11-ebb85995028c_SetDate">
    <vt:lpwstr>2017-08-29T14:27:20.8568347-07:00</vt:lpwstr>
  </property>
  <property fmtid="{D5CDD505-2E9C-101B-9397-08002B2CF9AE}" pid="15" name="MSIP_Label_f42aa342-8706-4288-bd11-ebb85995028c_Name">
    <vt:lpwstr>General</vt:lpwstr>
  </property>
  <property fmtid="{D5CDD505-2E9C-101B-9397-08002B2CF9AE}" pid="16" name="MSIP_Label_f42aa342-8706-4288-bd11-ebb85995028c_Extended_MSFT_Method">
    <vt:lpwstr>Automatic</vt:lpwstr>
  </property>
  <property fmtid="{D5CDD505-2E9C-101B-9397-08002B2CF9AE}" pid="17" name="Sensitivity">
    <vt:lpwstr>General</vt:lpwstr>
  </property>
</Properties>
</file>